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9_D5B4133F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2_1BF7F602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5E3401C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8_DB5F710B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62" r:id="rId7"/>
    <p:sldId id="268" r:id="rId8"/>
    <p:sldId id="276" r:id="rId9"/>
    <p:sldId id="265" r:id="rId10"/>
    <p:sldId id="270" r:id="rId11"/>
    <p:sldId id="264" r:id="rId12"/>
    <p:sldId id="283" r:id="rId13"/>
    <p:sldId id="281" r:id="rId14"/>
    <p:sldId id="282" r:id="rId15"/>
    <p:sldId id="284" r:id="rId16"/>
    <p:sldId id="274" r:id="rId17"/>
    <p:sldId id="277" r:id="rId18"/>
    <p:sldId id="285" r:id="rId19"/>
    <p:sldId id="278" r:id="rId20"/>
    <p:sldId id="279" r:id="rId21"/>
    <p:sldId id="266" r:id="rId22"/>
    <p:sldId id="280" r:id="rId23"/>
    <p:sldId id="273" r:id="rId24"/>
    <p:sldId id="263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2A6D38-8376-A237-0DF6-02E493DC8475}" name="Logan Doizaki" initials="" userId="S::ldoizak1@msudenver.edu::064d8814-56d8-4f9e-ad50-936864ed8db0" providerId="AD"/>
  <p188:author id="{41D1AF52-0F8B-A4EF-668A-23AB7033AE9B}" name="Ezequiel Villanueva" initials="EV" userId="S::evillan5@msudenver.edu::64d278a8-c082-4796-8e51-c33215586e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6B5C9-AE31-43A7-965A-93B9A8BC7D61}" v="1091" dt="2025-05-08T19:01:24.57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zequiel Villanueva-Mendoza" userId="64d278a8-c082-4796-8e51-c33215586e1e" providerId="ADAL" clId="{132C284B-D1A4-4A25-8437-43C81269BB22}"/>
    <pc:docChg chg="undo redo custSel addSld delSld modSld sldOrd modMainMaster">
      <pc:chgData name="Ezequiel Villanueva-Mendoza" userId="64d278a8-c082-4796-8e51-c33215586e1e" providerId="ADAL" clId="{132C284B-D1A4-4A25-8437-43C81269BB22}" dt="2025-05-09T02:54:53.795" v="3184" actId="20577"/>
      <pc:docMkLst>
        <pc:docMk/>
      </pc:docMkLst>
      <pc:sldChg chg="addSp delSp modSp mod setBg delDesignElem modNotesTx">
        <pc:chgData name="Ezequiel Villanueva-Mendoza" userId="64d278a8-c082-4796-8e51-c33215586e1e" providerId="ADAL" clId="{132C284B-D1A4-4A25-8437-43C81269BB22}" dt="2025-05-07T21:20:46.492" v="2653"/>
        <pc:sldMkLst>
          <pc:docMk/>
          <pc:sldMk cId="1487700712" sldId="256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487700712" sldId="256"/>
            <ac:spMk id="3" creationId="{48B6CF59-4E5B-494D-A2F7-97ADD01E6497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487700712" sldId="256"/>
            <ac:spMk id="4" creationId="{8F15338E-AD2D-A39C-228C-C9514703BF03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487700712" sldId="256"/>
            <ac:spMk id="9" creationId="{FC23C8D4-BD3D-4473-B3D0-89011586BE82}"/>
          </ac:spMkLst>
        </pc:spChg>
        <pc:picChg chg="mod">
          <ac:chgData name="Ezequiel Villanueva-Mendoza" userId="64d278a8-c082-4796-8e51-c33215586e1e" providerId="ADAL" clId="{132C284B-D1A4-4A25-8437-43C81269BB22}" dt="2025-05-07T19:22:34.699" v="1171" actId="26606"/>
          <ac:picMkLst>
            <pc:docMk/>
            <pc:sldMk cId="1487700712" sldId="256"/>
            <ac:picMk id="7" creationId="{3840F91C-EDD0-4D4E-A4AB-E6C77856C88C}"/>
          </ac:picMkLst>
        </pc:picChg>
      </pc:sldChg>
      <pc:sldChg chg="delSp modSp mod setBg delDesignElem">
        <pc:chgData name="Ezequiel Villanueva-Mendoza" userId="64d278a8-c082-4796-8e51-c33215586e1e" providerId="ADAL" clId="{132C284B-D1A4-4A25-8437-43C81269BB22}" dt="2025-05-07T21:20:46.492" v="2653"/>
        <pc:sldMkLst>
          <pc:docMk/>
          <pc:sldMk cId="3501347425" sldId="260"/>
        </pc:sldMkLst>
        <pc:spChg chg="mod">
          <ac:chgData name="Ezequiel Villanueva-Mendoza" userId="64d278a8-c082-4796-8e51-c33215586e1e" providerId="ADAL" clId="{132C284B-D1A4-4A25-8437-43C81269BB22}" dt="2025-05-03T05:53:03.256" v="26" actId="27636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Ezequiel Villanueva-Mendoza" userId="64d278a8-c082-4796-8e51-c33215586e1e" providerId="ADAL" clId="{132C284B-D1A4-4A25-8437-43C81269BB22}" dt="2025-05-07T18:28:29.632" v="321" actId="14100"/>
          <ac:spMkLst>
            <pc:docMk/>
            <pc:sldMk cId="3501347425" sldId="260"/>
            <ac:spMk id="3" creationId="{A9CB511D-EA45-4336-847C-1252667143B5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3501347425" sldId="260"/>
            <ac:spMk id="4" creationId="{3452A634-5E38-12E3-5225-A077E87638E3}"/>
          </ac:spMkLst>
        </pc:spChg>
      </pc:sldChg>
      <pc:sldChg chg="addSp delSp modSp mod setBg modNotesTx">
        <pc:chgData name="Ezequiel Villanueva-Mendoza" userId="64d278a8-c082-4796-8e51-c33215586e1e" providerId="ADAL" clId="{132C284B-D1A4-4A25-8437-43C81269BB22}" dt="2025-05-09T02:53:29.589" v="3159" actId="20577"/>
        <pc:sldMkLst>
          <pc:docMk/>
          <pc:sldMk cId="3887776045" sldId="261"/>
        </pc:sldMkLst>
        <pc:spChg chg="mod">
          <ac:chgData name="Ezequiel Villanueva-Mendoza" userId="64d278a8-c082-4796-8e51-c33215586e1e" providerId="ADAL" clId="{132C284B-D1A4-4A25-8437-43C81269BB22}" dt="2025-05-07T18:56:57.144" v="838" actId="26606"/>
          <ac:spMkLst>
            <pc:docMk/>
            <pc:sldMk cId="3887776045" sldId="261"/>
            <ac:spMk id="2" creationId="{D1CB2DEE-5E74-3A01-7FA6-9AAF929F2D60}"/>
          </ac:spMkLst>
        </pc:spChg>
        <pc:spChg chg="mod">
          <ac:chgData name="Ezequiel Villanueva-Mendoza" userId="64d278a8-c082-4796-8e51-c33215586e1e" providerId="ADAL" clId="{132C284B-D1A4-4A25-8437-43C81269BB22}" dt="2025-05-07T18:56:57.144" v="838" actId="26606"/>
          <ac:spMkLst>
            <pc:docMk/>
            <pc:sldMk cId="3887776045" sldId="261"/>
            <ac:spMk id="3" creationId="{36402C7A-B9C3-719F-E9D5-405F7370562D}"/>
          </ac:spMkLst>
        </pc:spChg>
        <pc:graphicFrameChg chg="mod ord modGraphic">
          <ac:chgData name="Ezequiel Villanueva-Mendoza" userId="64d278a8-c082-4796-8e51-c33215586e1e" providerId="ADAL" clId="{132C284B-D1A4-4A25-8437-43C81269BB22}" dt="2025-05-07T21:23:20.338" v="2670" actId="403"/>
          <ac:graphicFrameMkLst>
            <pc:docMk/>
            <pc:sldMk cId="3887776045" sldId="261"/>
            <ac:graphicFrameMk id="5" creationId="{E3C90D62-9A94-A86B-5F05-7B56EE4DB9DA}"/>
          </ac:graphicFrameMkLst>
        </pc:graphicFrameChg>
      </pc:sldChg>
      <pc:sldChg chg="addSp delSp modSp mod setBg addAnim delAnim modNotesTx">
        <pc:chgData name="Ezequiel Villanueva-Mendoza" userId="64d278a8-c082-4796-8e51-c33215586e1e" providerId="ADAL" clId="{132C284B-D1A4-4A25-8437-43C81269BB22}" dt="2025-05-09T02:53:32.747" v="3160" actId="20577"/>
        <pc:sldMkLst>
          <pc:docMk/>
          <pc:sldMk cId="17629444" sldId="262"/>
        </pc:sldMkLst>
        <pc:spChg chg="mod">
          <ac:chgData name="Ezequiel Villanueva-Mendoza" userId="64d278a8-c082-4796-8e51-c33215586e1e" providerId="ADAL" clId="{132C284B-D1A4-4A25-8437-43C81269BB22}" dt="2025-05-07T19:02:02.328" v="849" actId="1076"/>
          <ac:spMkLst>
            <pc:docMk/>
            <pc:sldMk cId="17629444" sldId="262"/>
            <ac:spMk id="2" creationId="{6490C3C0-B956-5D5B-A39C-E84B91785D55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7629444" sldId="262"/>
            <ac:spMk id="3" creationId="{0D580A88-3C20-19CD-4554-E6966C30DFD0}"/>
          </ac:spMkLst>
        </pc:spChg>
      </pc:sldChg>
      <pc:sldChg chg="addSp modSp mod modNotesTx">
        <pc:chgData name="Ezequiel Villanueva-Mendoza" userId="64d278a8-c082-4796-8e51-c33215586e1e" providerId="ADAL" clId="{132C284B-D1A4-4A25-8437-43C81269BB22}" dt="2025-05-09T02:54:53.795" v="3184" actId="20577"/>
        <pc:sldMkLst>
          <pc:docMk/>
          <pc:sldMk cId="1674759802" sldId="263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674759802" sldId="263"/>
            <ac:spMk id="2" creationId="{9D2451E9-1224-9D47-C6BF-25DED8566A5E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674759802" sldId="263"/>
            <ac:spMk id="3" creationId="{AD4A6019-CF3D-7A9A-597B-4A07C69A48A0}"/>
          </ac:spMkLst>
        </pc:spChg>
        <pc:spChg chg="add mod">
          <ac:chgData name="Ezequiel Villanueva-Mendoza" userId="64d278a8-c082-4796-8e51-c33215586e1e" providerId="ADAL" clId="{132C284B-D1A4-4A25-8437-43C81269BB22}" dt="2025-05-07T19:19:23.349" v="957" actId="20577"/>
          <ac:spMkLst>
            <pc:docMk/>
            <pc:sldMk cId="1674759802" sldId="263"/>
            <ac:spMk id="4" creationId="{B6CDB0D0-60A5-8807-213E-38F13BEE7F00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674759802" sldId="263"/>
            <ac:spMk id="9" creationId="{F888B40D-3351-22A2-9B7B-835986DA5124}"/>
          </ac:spMkLst>
        </pc:spChg>
      </pc:sldChg>
      <pc:sldChg chg="delSp modSp mod modNotesTx">
        <pc:chgData name="Ezequiel Villanueva-Mendoza" userId="64d278a8-c082-4796-8e51-c33215586e1e" providerId="ADAL" clId="{132C284B-D1A4-4A25-8437-43C81269BB22}" dt="2025-05-09T02:54:09.672" v="3165" actId="20577"/>
        <pc:sldMkLst>
          <pc:docMk/>
          <pc:sldMk cId="990377774" sldId="264"/>
        </pc:sldMkLst>
        <pc:spChg chg="mod">
          <ac:chgData name="Ezequiel Villanueva-Mendoza" userId="64d278a8-c082-4796-8e51-c33215586e1e" providerId="ADAL" clId="{132C284B-D1A4-4A25-8437-43C81269BB22}" dt="2025-05-07T18:58:50.780" v="848" actId="1076"/>
          <ac:spMkLst>
            <pc:docMk/>
            <pc:sldMk cId="990377774" sldId="264"/>
            <ac:spMk id="2" creationId="{5DC62926-DF3A-A17F-144A-9A79E4D4F06C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990377774" sldId="264"/>
            <ac:spMk id="3" creationId="{64A52A67-07BD-1971-8D48-1C74D2065ADF}"/>
          </ac:spMkLst>
        </pc:spChg>
      </pc:sldChg>
      <pc:sldChg chg="delSp modSp mod ord modNotesTx">
        <pc:chgData name="Ezequiel Villanueva-Mendoza" userId="64d278a8-c082-4796-8e51-c33215586e1e" providerId="ADAL" clId="{132C284B-D1A4-4A25-8437-43C81269BB22}" dt="2025-05-09T02:53:40.747" v="3163" actId="20577"/>
        <pc:sldMkLst>
          <pc:docMk/>
          <pc:sldMk cId="4197540784" sldId="265"/>
        </pc:sldMkLst>
        <pc:spChg chg="mod">
          <ac:chgData name="Ezequiel Villanueva-Mendoza" userId="64d278a8-c082-4796-8e51-c33215586e1e" providerId="ADAL" clId="{132C284B-D1A4-4A25-8437-43C81269BB22}" dt="2025-05-07T18:58:00.857" v="846" actId="1076"/>
          <ac:spMkLst>
            <pc:docMk/>
            <pc:sldMk cId="4197540784" sldId="265"/>
            <ac:spMk id="2" creationId="{DEA9858F-50CA-DD75-77DC-D7AD7085FACA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4197540784" sldId="265"/>
            <ac:spMk id="3" creationId="{F7386C2D-5162-67AC-5DD6-15488AE4CFE3}"/>
          </ac:spMkLst>
        </pc:spChg>
      </pc:sldChg>
      <pc:sldChg chg="addSp delSp modSp mod ord setBg modNotesTx">
        <pc:chgData name="Ezequiel Villanueva-Mendoza" userId="64d278a8-c082-4796-8e51-c33215586e1e" providerId="ADAL" clId="{132C284B-D1A4-4A25-8437-43C81269BB22}" dt="2025-05-09T02:54:43.822" v="3179" actId="20577"/>
        <pc:sldMkLst>
          <pc:docMk/>
          <pc:sldMk cId="3554052195" sldId="266"/>
        </pc:sldMkLst>
        <pc:spChg chg="mod">
          <ac:chgData name="Ezequiel Villanueva-Mendoza" userId="64d278a8-c082-4796-8e51-c33215586e1e" providerId="ADAL" clId="{132C284B-D1A4-4A25-8437-43C81269BB22}" dt="2025-05-07T18:26:25.943" v="274" actId="26606"/>
          <ac:spMkLst>
            <pc:docMk/>
            <pc:sldMk cId="3554052195" sldId="266"/>
            <ac:spMk id="4" creationId="{843B7A5B-E4AF-881A-D177-3B95FABFF90B}"/>
          </ac:spMkLst>
        </pc:spChg>
        <pc:spChg chg="add mod ord">
          <ac:chgData name="Ezequiel Villanueva-Mendoza" userId="64d278a8-c082-4796-8e51-c33215586e1e" providerId="ADAL" clId="{132C284B-D1A4-4A25-8437-43C81269BB22}" dt="2025-05-07T18:26:49.088" v="280" actId="26606"/>
          <ac:spMkLst>
            <pc:docMk/>
            <pc:sldMk cId="3554052195" sldId="266"/>
            <ac:spMk id="5" creationId="{BE88927D-D15C-A998-E67D-F93E2296F830}"/>
          </ac:spMkLst>
        </pc:spChg>
        <pc:graphicFrameChg chg="mod modGraphic">
          <ac:chgData name="Ezequiel Villanueva-Mendoza" userId="64d278a8-c082-4796-8e51-c33215586e1e" providerId="ADAL" clId="{132C284B-D1A4-4A25-8437-43C81269BB22}" dt="2025-05-07T21:33:09.077" v="3023" actId="108"/>
          <ac:graphicFrameMkLst>
            <pc:docMk/>
            <pc:sldMk cId="3554052195" sldId="266"/>
            <ac:graphicFrameMk id="3" creationId="{5333F967-7381-188A-02E5-99E3BDA12557}"/>
          </ac:graphicFrameMkLst>
        </pc:graphicFrameChg>
      </pc:sldChg>
      <pc:sldChg chg="modSp del mod">
        <pc:chgData name="Ezequiel Villanueva-Mendoza" userId="64d278a8-c082-4796-8e51-c33215586e1e" providerId="ADAL" clId="{132C284B-D1A4-4A25-8437-43C81269BB22}" dt="2025-05-07T18:18:26.519" v="42" actId="47"/>
        <pc:sldMkLst>
          <pc:docMk/>
          <pc:sldMk cId="3855239506" sldId="267"/>
        </pc:sldMkLst>
      </pc:sldChg>
      <pc:sldChg chg="addSp delSp modSp mod setBg delDesignElem modNotesTx">
        <pc:chgData name="Ezequiel Villanueva-Mendoza" userId="64d278a8-c082-4796-8e51-c33215586e1e" providerId="ADAL" clId="{132C284B-D1A4-4A25-8437-43C81269BB22}" dt="2025-05-09T02:53:35.294" v="3161" actId="20577"/>
        <pc:sldMkLst>
          <pc:docMk/>
          <pc:sldMk cId="2125890695" sldId="268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125890695" sldId="268"/>
            <ac:spMk id="2" creationId="{C36785D0-77EC-ED7C-C87B-90066C0D1045}"/>
          </ac:spMkLst>
        </pc:spChg>
        <pc:spChg chg="mod">
          <ac:chgData name="Ezequiel Villanueva-Mendoza" userId="64d278a8-c082-4796-8e51-c33215586e1e" providerId="ADAL" clId="{132C284B-D1A4-4A25-8437-43C81269BB22}" dt="2025-05-07T20:19:25.249" v="1656" actId="26606"/>
          <ac:spMkLst>
            <pc:docMk/>
            <pc:sldMk cId="2125890695" sldId="268"/>
            <ac:spMk id="3" creationId="{C08D1292-622B-5ADA-910F-DD2A05D2B0A9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125890695" sldId="268"/>
            <ac:spMk id="5" creationId="{716B36C2-FE39-6851-7954-897BEE6081C0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125890695" sldId="268"/>
            <ac:spMk id="13" creationId="{4DE0D6BE-330A-422D-9BD9-1E18F73C6E1E}"/>
          </ac:spMkLst>
        </pc:spChg>
        <pc:picChg chg="add mod ord modCrop">
          <ac:chgData name="Ezequiel Villanueva-Mendoza" userId="64d278a8-c082-4796-8e51-c33215586e1e" providerId="ADAL" clId="{132C284B-D1A4-4A25-8437-43C81269BB22}" dt="2025-05-07T21:23:44.318" v="2671" actId="29295"/>
          <ac:picMkLst>
            <pc:docMk/>
            <pc:sldMk cId="2125890695" sldId="268"/>
            <ac:picMk id="8" creationId="{154F9877-5670-9E96-2FBF-4C9D8AD8B3B3}"/>
          </ac:picMkLst>
        </pc:picChg>
      </pc:sldChg>
      <pc:sldChg chg="modSp del mod">
        <pc:chgData name="Ezequiel Villanueva-Mendoza" userId="64d278a8-c082-4796-8e51-c33215586e1e" providerId="ADAL" clId="{132C284B-D1A4-4A25-8437-43C81269BB22}" dt="2025-05-07T18:17:32.136" v="39" actId="47"/>
        <pc:sldMkLst>
          <pc:docMk/>
          <pc:sldMk cId="3148157117" sldId="269"/>
        </pc:sldMkLst>
      </pc:sldChg>
      <pc:sldChg chg="addSp delSp modSp mod ord setBg delDesignElem modNotesTx">
        <pc:chgData name="Ezequiel Villanueva-Mendoza" userId="64d278a8-c082-4796-8e51-c33215586e1e" providerId="ADAL" clId="{132C284B-D1A4-4A25-8437-43C81269BB22}" dt="2025-05-09T02:53:42.029" v="3164" actId="20577"/>
        <pc:sldMkLst>
          <pc:docMk/>
          <pc:sldMk cId="99705515" sldId="270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99705515" sldId="270"/>
            <ac:spMk id="2" creationId="{800D803E-818C-EBD0-7B9F-5EA393C5A2D1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99705515" sldId="270"/>
            <ac:spMk id="4" creationId="{A5383A71-3DA3-23BD-3BD9-2157065B0831}"/>
          </ac:spMkLst>
        </pc:spChg>
        <pc:graphicFrameChg chg="add mod">
          <ac:chgData name="Ezequiel Villanueva-Mendoza" userId="64d278a8-c082-4796-8e51-c33215586e1e" providerId="ADAL" clId="{132C284B-D1A4-4A25-8437-43C81269BB22}" dt="2025-05-07T18:54:18.004" v="824"/>
          <ac:graphicFrameMkLst>
            <pc:docMk/>
            <pc:sldMk cId="99705515" sldId="270"/>
            <ac:graphicFrameMk id="6" creationId="{19473065-0B88-2BE6-443F-95F4F7D23822}"/>
          </ac:graphicFrameMkLst>
        </pc:graphicFrameChg>
      </pc:sldChg>
      <pc:sldChg chg="modSp del mod">
        <pc:chgData name="Ezequiel Villanueva-Mendoza" userId="64d278a8-c082-4796-8e51-c33215586e1e" providerId="ADAL" clId="{132C284B-D1A4-4A25-8437-43C81269BB22}" dt="2025-05-07T18:24:19.717" v="231" actId="47"/>
        <pc:sldMkLst>
          <pc:docMk/>
          <pc:sldMk cId="1316582179" sldId="271"/>
        </pc:sldMkLst>
      </pc:sldChg>
      <pc:sldChg chg="modSp del mod">
        <pc:chgData name="Ezequiel Villanueva-Mendoza" userId="64d278a8-c082-4796-8e51-c33215586e1e" providerId="ADAL" clId="{132C284B-D1A4-4A25-8437-43C81269BB22}" dt="2025-05-07T18:24:25.014" v="232" actId="47"/>
        <pc:sldMkLst>
          <pc:docMk/>
          <pc:sldMk cId="2261927367" sldId="272"/>
        </pc:sldMkLst>
      </pc:sldChg>
      <pc:sldChg chg="modSp mod">
        <pc:chgData name="Ezequiel Villanueva-Mendoza" userId="64d278a8-c082-4796-8e51-c33215586e1e" providerId="ADAL" clId="{132C284B-D1A4-4A25-8437-43C81269BB22}" dt="2025-05-07T21:20:42.181" v="2652"/>
        <pc:sldMkLst>
          <pc:docMk/>
          <pc:sldMk cId="745484133" sldId="273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745484133" sldId="273"/>
            <ac:spMk id="2" creationId="{473BE777-AA49-8BA4-60F1-F265BB2522DD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745484133" sldId="273"/>
            <ac:spMk id="3" creationId="{B7730B03-9445-3E2F-4335-8C2C17BC4606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745484133" sldId="273"/>
            <ac:spMk id="4" creationId="{C85F7CE1-73A7-E77B-8635-820F1AE921A5}"/>
          </ac:spMkLst>
        </pc:spChg>
      </pc:sldChg>
      <pc:sldChg chg="addSp modSp mod setBg modNotesTx">
        <pc:chgData name="Ezequiel Villanueva-Mendoza" userId="64d278a8-c082-4796-8e51-c33215586e1e" providerId="ADAL" clId="{132C284B-D1A4-4A25-8437-43C81269BB22}" dt="2025-05-09T02:54:21.815" v="3172" actId="20577"/>
        <pc:sldMkLst>
          <pc:docMk/>
          <pc:sldMk cId="469235202" sldId="274"/>
        </pc:sldMkLst>
        <pc:spChg chg="mod">
          <ac:chgData name="Ezequiel Villanueva-Mendoza" userId="64d278a8-c082-4796-8e51-c33215586e1e" providerId="ADAL" clId="{132C284B-D1A4-4A25-8437-43C81269BB22}" dt="2025-05-07T18:44:56.947" v="787" actId="26606"/>
          <ac:spMkLst>
            <pc:docMk/>
            <pc:sldMk cId="469235202" sldId="274"/>
            <ac:spMk id="2" creationId="{8C655288-4FDC-A13F-E5DD-D0CD9D60DC1B}"/>
          </ac:spMkLst>
        </pc:spChg>
        <pc:spChg chg="mod">
          <ac:chgData name="Ezequiel Villanueva-Mendoza" userId="64d278a8-c082-4796-8e51-c33215586e1e" providerId="ADAL" clId="{132C284B-D1A4-4A25-8437-43C81269BB22}" dt="2025-05-07T19:18:30.033" v="916" actId="403"/>
          <ac:spMkLst>
            <pc:docMk/>
            <pc:sldMk cId="469235202" sldId="274"/>
            <ac:spMk id="9" creationId="{07146663-BDDF-AA36-BF03-1777A89C5829}"/>
          </ac:spMkLst>
        </pc:spChg>
        <pc:spChg chg="mod">
          <ac:chgData name="Ezequiel Villanueva-Mendoza" userId="64d278a8-c082-4796-8e51-c33215586e1e" providerId="ADAL" clId="{132C284B-D1A4-4A25-8437-43C81269BB22}" dt="2025-05-07T18:44:56.947" v="787" actId="26606"/>
          <ac:spMkLst>
            <pc:docMk/>
            <pc:sldMk cId="469235202" sldId="274"/>
            <ac:spMk id="11" creationId="{2B3D82C1-810E-BCE6-4A0D-10D6EFBB0AE6}"/>
          </ac:spMkLst>
        </pc:spChg>
        <pc:picChg chg="add mod ord">
          <ac:chgData name="Ezequiel Villanueva-Mendoza" userId="64d278a8-c082-4796-8e51-c33215586e1e" providerId="ADAL" clId="{132C284B-D1A4-4A25-8437-43C81269BB22}" dt="2025-05-07T18:44:56.947" v="787" actId="26606"/>
          <ac:picMkLst>
            <pc:docMk/>
            <pc:sldMk cId="469235202" sldId="274"/>
            <ac:picMk id="4" creationId="{9A8E3FC5-2A6D-D014-EFEA-AA55BCEE1EBA}"/>
          </ac:picMkLst>
        </pc:picChg>
      </pc:sldChg>
      <pc:sldChg chg="addSp delSp modSp mod ord modNotesTx">
        <pc:chgData name="Ezequiel Villanueva-Mendoza" userId="64d278a8-c082-4796-8e51-c33215586e1e" providerId="ADAL" clId="{132C284B-D1A4-4A25-8437-43C81269BB22}" dt="2025-05-09T02:53:38.081" v="3162" actId="20577"/>
        <pc:sldMkLst>
          <pc:docMk/>
          <pc:sldMk cId="270577309" sldId="276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70577309" sldId="276"/>
            <ac:spMk id="2" creationId="{A2B610F6-5408-0F8B-D147-61837AB63F33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70577309" sldId="276"/>
            <ac:spMk id="3" creationId="{107988B4-B765-EFD5-6AEE-660796B01603}"/>
          </ac:spMkLst>
        </pc:spChg>
        <pc:graphicFrameChg chg="add mod">
          <ac:chgData name="Ezequiel Villanueva-Mendoza" userId="64d278a8-c082-4796-8e51-c33215586e1e" providerId="ADAL" clId="{132C284B-D1A4-4A25-8437-43C81269BB22}" dt="2025-05-07T20:20:00.192" v="1659" actId="1076"/>
          <ac:graphicFrameMkLst>
            <pc:docMk/>
            <pc:sldMk cId="270577309" sldId="276"/>
            <ac:graphicFrameMk id="35" creationId="{9BAAA879-C0F9-FA79-3E3B-4AE630FBB461}"/>
          </ac:graphicFrameMkLst>
        </pc:graphicFrame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6" creationId="{5339FBBC-A941-2916-F6C0-B31E3F2F5418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10" creationId="{4F0AEFDD-0C81-DB96-518F-C984B210C8E3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12" creationId="{F418AD5E-DA16-CC4E-B929-08C816191263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14" creationId="{51AB906C-A777-0A86-CB2B-FBA4734CC63A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24" creationId="{9AA379F5-311E-5D9C-2715-3DF103927F02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28" creationId="{4DA023F2-E87C-332F-7655-C8E52B2A0218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30" creationId="{FE1A64E5-D191-614F-ECAF-DF605AC785B0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32" creationId="{0CAC1994-919E-0BCF-3B9F-A8F1E6AE73CF}"/>
          </ac:picMkLst>
        </pc:picChg>
        <pc:picChg chg="add mod">
          <ac:chgData name="Ezequiel Villanueva-Mendoza" userId="64d278a8-c082-4796-8e51-c33215586e1e" providerId="ADAL" clId="{132C284B-D1A4-4A25-8437-43C81269BB22}" dt="2025-05-07T20:20:00.192" v="1659" actId="1076"/>
          <ac:picMkLst>
            <pc:docMk/>
            <pc:sldMk cId="270577309" sldId="276"/>
            <ac:picMk id="34" creationId="{E6380E92-58A5-2ECF-C745-40D2142EF6E5}"/>
          </ac:picMkLst>
        </pc:picChg>
      </pc:sldChg>
      <pc:sldChg chg="addSp delSp modSp add mod modNotesTx">
        <pc:chgData name="Ezequiel Villanueva-Mendoza" userId="64d278a8-c082-4796-8e51-c33215586e1e" providerId="ADAL" clId="{132C284B-D1A4-4A25-8437-43C81269BB22}" dt="2025-05-09T02:54:25.264" v="3173" actId="20577"/>
        <pc:sldMkLst>
          <pc:docMk/>
          <pc:sldMk cId="2298561696" sldId="277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298561696" sldId="277"/>
            <ac:spMk id="2" creationId="{7C570E3A-E91A-876B-BCE6-D78AE6E51F35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298561696" sldId="277"/>
            <ac:spMk id="9" creationId="{0640B838-6C37-ADFB-6398-36FF9E7D35DA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2298561696" sldId="277"/>
            <ac:spMk id="11" creationId="{353446D9-234A-77A6-B746-A3C0DB8C44F4}"/>
          </ac:spMkLst>
        </pc:spChg>
        <pc:picChg chg="add mod modCrop">
          <ac:chgData name="Ezequiel Villanueva-Mendoza" userId="64d278a8-c082-4796-8e51-c33215586e1e" providerId="ADAL" clId="{132C284B-D1A4-4A25-8437-43C81269BB22}" dt="2025-05-07T21:06:07.644" v="2308" actId="1076"/>
          <ac:picMkLst>
            <pc:docMk/>
            <pc:sldMk cId="2298561696" sldId="277"/>
            <ac:picMk id="5" creationId="{C6A927CA-8767-6265-3623-9D347AEB5AFA}"/>
          </ac:picMkLst>
        </pc:picChg>
      </pc:sldChg>
      <pc:sldChg chg="modSp add del mod">
        <pc:chgData name="Ezequiel Villanueva-Mendoza" userId="64d278a8-c082-4796-8e51-c33215586e1e" providerId="ADAL" clId="{132C284B-D1A4-4A25-8437-43C81269BB22}" dt="2025-05-07T18:23:42.830" v="173" actId="47"/>
        <pc:sldMkLst>
          <pc:docMk/>
          <pc:sldMk cId="2899131608" sldId="277"/>
        </pc:sldMkLst>
      </pc:sldChg>
      <pc:sldChg chg="modSp del mod">
        <pc:chgData name="Ezequiel Villanueva-Mendoza" userId="64d278a8-c082-4796-8e51-c33215586e1e" providerId="ADAL" clId="{132C284B-D1A4-4A25-8437-43C81269BB22}" dt="2025-05-07T18:17:05.190" v="38" actId="47"/>
        <pc:sldMkLst>
          <pc:docMk/>
          <pc:sldMk cId="2932879409" sldId="277"/>
        </pc:sldMkLst>
      </pc:sldChg>
      <pc:sldChg chg="addSp modSp add mod modNotesTx">
        <pc:chgData name="Ezequiel Villanueva-Mendoza" userId="64d278a8-c082-4796-8e51-c33215586e1e" providerId="ADAL" clId="{132C284B-D1A4-4A25-8437-43C81269BB22}" dt="2025-05-09T02:54:30.532" v="3175" actId="20577"/>
        <pc:sldMkLst>
          <pc:docMk/>
          <pc:sldMk cId="1580466639" sldId="278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580466639" sldId="278"/>
            <ac:spMk id="2" creationId="{B362EB12-83E5-F22B-542E-B822F2D911D7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580466639" sldId="278"/>
            <ac:spMk id="9" creationId="{95EDE6C9-4055-EEE5-E7A6-95D438198AE7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580466639" sldId="278"/>
            <ac:spMk id="11" creationId="{0393D2C6-4EA9-82C2-A56D-F52C7DEE33CF}"/>
          </ac:spMkLst>
        </pc:spChg>
        <pc:picChg chg="add mod">
          <ac:chgData name="Ezequiel Villanueva-Mendoza" userId="64d278a8-c082-4796-8e51-c33215586e1e" providerId="ADAL" clId="{132C284B-D1A4-4A25-8437-43C81269BB22}" dt="2025-05-07T18:46:06.031" v="791" actId="1076"/>
          <ac:picMkLst>
            <pc:docMk/>
            <pc:sldMk cId="1580466639" sldId="278"/>
            <ac:picMk id="4" creationId="{0F2E8B1A-72C0-E8C0-997F-B4792BA1F4E3}"/>
          </ac:picMkLst>
        </pc:picChg>
      </pc:sldChg>
      <pc:sldChg chg="addSp modSp add mod modNotesTx">
        <pc:chgData name="Ezequiel Villanueva-Mendoza" userId="64d278a8-c082-4796-8e51-c33215586e1e" providerId="ADAL" clId="{132C284B-D1A4-4A25-8437-43C81269BB22}" dt="2025-05-09T02:54:33.033" v="3176" actId="20577"/>
        <pc:sldMkLst>
          <pc:docMk/>
          <pc:sldMk cId="546500244" sldId="279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546500244" sldId="279"/>
            <ac:spMk id="2" creationId="{CC1E760F-0D1A-F978-3E19-DAAA78A04301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546500244" sldId="279"/>
            <ac:spMk id="9" creationId="{996527B3-0DDE-1C90-ECDB-01FBF2BCD820}"/>
          </ac:spMkLst>
        </pc:spChg>
        <pc:spChg chg="mod">
          <ac:chgData name="Ezequiel Villanueva-Mendoza" userId="64d278a8-c082-4796-8e51-c33215586e1e" providerId="ADAL" clId="{132C284B-D1A4-4A25-8437-43C81269BB22}" dt="2025-05-07T21:22:28.584" v="2666" actId="12"/>
          <ac:spMkLst>
            <pc:docMk/>
            <pc:sldMk cId="546500244" sldId="279"/>
            <ac:spMk id="11" creationId="{5B9576B5-1F56-25FA-CCEA-80B839436FA4}"/>
          </ac:spMkLst>
        </pc:spChg>
        <pc:picChg chg="add mod modCrop">
          <ac:chgData name="Ezequiel Villanueva-Mendoza" userId="64d278a8-c082-4796-8e51-c33215586e1e" providerId="ADAL" clId="{132C284B-D1A4-4A25-8437-43C81269BB22}" dt="2025-05-07T21:22:16.306" v="2662" actId="1076"/>
          <ac:picMkLst>
            <pc:docMk/>
            <pc:sldMk cId="546500244" sldId="279"/>
            <ac:picMk id="4" creationId="{9822B4DE-1353-6155-DD6A-369EF564D807}"/>
          </ac:picMkLst>
        </pc:picChg>
      </pc:sldChg>
      <pc:sldChg chg="modSp add mod modNotesTx">
        <pc:chgData name="Ezequiel Villanueva-Mendoza" userId="64d278a8-c082-4796-8e51-c33215586e1e" providerId="ADAL" clId="{132C284B-D1A4-4A25-8437-43C81269BB22}" dt="2025-05-08T00:14:16.081" v="3158" actId="20577"/>
        <pc:sldMkLst>
          <pc:docMk/>
          <pc:sldMk cId="3680465163" sldId="280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3680465163" sldId="280"/>
            <ac:spMk id="2" creationId="{32FD3C33-AA24-B848-106B-D7F59EFA84AC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3680465163" sldId="280"/>
            <ac:spMk id="9" creationId="{AD8CECBA-88D9-163A-D916-E8E2F6885E82}"/>
          </ac:spMkLst>
        </pc:spChg>
        <pc:spChg chg="mod">
          <ac:chgData name="Ezequiel Villanueva-Mendoza" userId="64d278a8-c082-4796-8e51-c33215586e1e" providerId="ADAL" clId="{132C284B-D1A4-4A25-8437-43C81269BB22}" dt="2025-05-08T00:14:16.081" v="3158" actId="20577"/>
          <ac:spMkLst>
            <pc:docMk/>
            <pc:sldMk cId="3680465163" sldId="280"/>
            <ac:spMk id="11" creationId="{B6D9D51E-64C8-67B7-BF17-D3644684696F}"/>
          </ac:spMkLst>
        </pc:spChg>
      </pc:sldChg>
      <pc:sldChg chg="addSp delSp modSp add mod setBg addAnim modAnim setClrOvrMap delDesignElem modNotesTx">
        <pc:chgData name="Ezequiel Villanueva-Mendoza" userId="64d278a8-c082-4796-8e51-c33215586e1e" providerId="ADAL" clId="{132C284B-D1A4-4A25-8437-43C81269BB22}" dt="2025-05-09T02:54:13.817" v="3167" actId="20577"/>
        <pc:sldMkLst>
          <pc:docMk/>
          <pc:sldMk cId="3585348415" sldId="281"/>
        </pc:sldMkLst>
        <pc:spChg chg="mod ord">
          <ac:chgData name="Ezequiel Villanueva-Mendoza" userId="64d278a8-c082-4796-8e51-c33215586e1e" providerId="ADAL" clId="{132C284B-D1A4-4A25-8437-43C81269BB22}" dt="2025-05-07T19:07:36.016" v="871" actId="26606"/>
          <ac:spMkLst>
            <pc:docMk/>
            <pc:sldMk cId="3585348415" sldId="281"/>
            <ac:spMk id="2" creationId="{07B48BC7-1ACA-B166-58AC-E76141C0D0E6}"/>
          </ac:spMkLst>
        </pc:spChg>
        <pc:spChg chg="mod">
          <ac:chgData name="Ezequiel Villanueva-Mendoza" userId="64d278a8-c082-4796-8e51-c33215586e1e" providerId="ADAL" clId="{132C284B-D1A4-4A25-8437-43C81269BB22}" dt="2025-05-07T19:08:24.886" v="877" actId="1076"/>
          <ac:spMkLst>
            <pc:docMk/>
            <pc:sldMk cId="3585348415" sldId="281"/>
            <ac:spMk id="9" creationId="{14C1ED1C-20B6-7141-74DE-9AC089A703D9}"/>
          </ac:spMkLst>
        </pc:spChg>
        <pc:spChg chg="mod">
          <ac:chgData name="Ezequiel Villanueva-Mendoza" userId="64d278a8-c082-4796-8e51-c33215586e1e" providerId="ADAL" clId="{132C284B-D1A4-4A25-8437-43C81269BB22}" dt="2025-05-07T19:08:31.405" v="882" actId="1076"/>
          <ac:spMkLst>
            <pc:docMk/>
            <pc:sldMk cId="3585348415" sldId="281"/>
            <ac:spMk id="11" creationId="{6C1FC3A7-E2EA-5BD9-B0F1-6E0407955385}"/>
          </ac:spMkLst>
        </pc:spChg>
        <pc:picChg chg="add mod modCrop">
          <ac:chgData name="Ezequiel Villanueva-Mendoza" userId="64d278a8-c082-4796-8e51-c33215586e1e" providerId="ADAL" clId="{132C284B-D1A4-4A25-8437-43C81269BB22}" dt="2025-05-07T19:08:17.764" v="875" actId="1076"/>
          <ac:picMkLst>
            <pc:docMk/>
            <pc:sldMk cId="3585348415" sldId="281"/>
            <ac:picMk id="8" creationId="{9DEC0EEC-A88A-6683-31C9-43103D0054E6}"/>
          </ac:picMkLst>
        </pc:picChg>
      </pc:sldChg>
      <pc:sldChg chg="addSp delSp modSp add mod setBg setClrOvrMap delDesignElem modNotesTx">
        <pc:chgData name="Ezequiel Villanueva-Mendoza" userId="64d278a8-c082-4796-8e51-c33215586e1e" providerId="ADAL" clId="{132C284B-D1A4-4A25-8437-43C81269BB22}" dt="2025-05-09T02:54:17.168" v="3168" actId="20577"/>
        <pc:sldMkLst>
          <pc:docMk/>
          <pc:sldMk cId="1157347342" sldId="282"/>
        </pc:sldMkLst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157347342" sldId="282"/>
            <ac:spMk id="2" creationId="{39788B17-E1AE-DECF-08E3-9EC132AF6FE9}"/>
          </ac:spMkLst>
        </pc:spChg>
        <pc:spChg chg="add mod">
          <ac:chgData name="Ezequiel Villanueva-Mendoza" userId="64d278a8-c082-4796-8e51-c33215586e1e" providerId="ADAL" clId="{132C284B-D1A4-4A25-8437-43C81269BB22}" dt="2025-05-07T18:46:28.564" v="796" actId="1076"/>
          <ac:spMkLst>
            <pc:docMk/>
            <pc:sldMk cId="1157347342" sldId="282"/>
            <ac:spMk id="6" creationId="{DDF8113F-9419-93A6-A562-F64B244913DB}"/>
          </ac:spMkLst>
        </pc:spChg>
        <pc:spChg chg="mod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157347342" sldId="282"/>
            <ac:spMk id="9" creationId="{30775DFC-BC7B-08B7-CA62-64ED858940FB}"/>
          </ac:spMkLst>
        </pc:spChg>
        <pc:spChg chg="mod">
          <ac:chgData name="Ezequiel Villanueva-Mendoza" userId="64d278a8-c082-4796-8e51-c33215586e1e" providerId="ADAL" clId="{132C284B-D1A4-4A25-8437-43C81269BB22}" dt="2025-05-07T21:30:10.207" v="2971" actId="20577"/>
          <ac:spMkLst>
            <pc:docMk/>
            <pc:sldMk cId="1157347342" sldId="282"/>
            <ac:spMk id="11" creationId="{542E6BCE-6A4D-1AAD-45B7-E0791A630C77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1157347342" sldId="282"/>
            <ac:spMk id="2059" creationId="{4DE0D6BE-330A-422D-9BD9-1E18F73C6E1E}"/>
          </ac:spMkLst>
        </pc:spChg>
        <pc:picChg chg="add mod ord">
          <ac:chgData name="Ezequiel Villanueva-Mendoza" userId="64d278a8-c082-4796-8e51-c33215586e1e" providerId="ADAL" clId="{132C284B-D1A4-4A25-8437-43C81269BB22}" dt="2025-05-07T21:20:59.679" v="2654" actId="16037"/>
          <ac:picMkLst>
            <pc:docMk/>
            <pc:sldMk cId="1157347342" sldId="282"/>
            <ac:picMk id="12" creationId="{52692D4E-0F4E-7AF4-DD2C-D337F2322578}"/>
          </ac:picMkLst>
        </pc:picChg>
      </pc:sldChg>
      <pc:sldChg chg="addSp delSp modSp new mod setBg addAnim modAnim setClrOvrMap delDesignElem modNotesTx">
        <pc:chgData name="Ezequiel Villanueva-Mendoza" userId="64d278a8-c082-4796-8e51-c33215586e1e" providerId="ADAL" clId="{132C284B-D1A4-4A25-8437-43C81269BB22}" dt="2025-05-09T02:54:11.314" v="3166" actId="20577"/>
        <pc:sldMkLst>
          <pc:docMk/>
          <pc:sldMk cId="611408581" sldId="283"/>
        </pc:sldMkLst>
        <pc:spChg chg="mod">
          <ac:chgData name="Ezequiel Villanueva-Mendoza" userId="64d278a8-c082-4796-8e51-c33215586e1e" providerId="ADAL" clId="{132C284B-D1A4-4A25-8437-43C81269BB22}" dt="2025-05-07T19:09:37.650" v="886" actId="1076"/>
          <ac:spMkLst>
            <pc:docMk/>
            <pc:sldMk cId="611408581" sldId="283"/>
            <ac:spMk id="2" creationId="{C1041107-C7DB-C14A-18FC-07E5266D75E0}"/>
          </ac:spMkLst>
        </pc:spChg>
        <pc:spChg chg="mod">
          <ac:chgData name="Ezequiel Villanueva-Mendoza" userId="64d278a8-c082-4796-8e51-c33215586e1e" providerId="ADAL" clId="{132C284B-D1A4-4A25-8437-43C81269BB22}" dt="2025-05-07T20:20:33.525" v="1691" actId="20577"/>
          <ac:spMkLst>
            <pc:docMk/>
            <pc:sldMk cId="611408581" sldId="283"/>
            <ac:spMk id="3" creationId="{5BD88930-4447-5EFE-FED1-861884E13E13}"/>
          </ac:spMkLst>
        </pc:spChg>
        <pc:spChg chg="mod ord">
          <ac:chgData name="Ezequiel Villanueva-Mendoza" userId="64d278a8-c082-4796-8e51-c33215586e1e" providerId="ADAL" clId="{132C284B-D1A4-4A25-8437-43C81269BB22}" dt="2025-05-07T19:09:30.240" v="884" actId="26606"/>
          <ac:spMkLst>
            <pc:docMk/>
            <pc:sldMk cId="611408581" sldId="283"/>
            <ac:spMk id="4" creationId="{E6FE8573-98B3-CD2B-557A-7F48E3EDE1C4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611408581" sldId="283"/>
            <ac:spMk id="10" creationId="{B1837CB0-4F29-4E03-BEC4-55C6733B9C52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611408581" sldId="283"/>
            <ac:spMk id="11" creationId="{F0771D68-E8BF-4D31-ADBB-CE99B19F23EF}"/>
          </ac:spMkLst>
        </pc:spChg>
        <pc:spChg chg="add del">
          <ac:chgData name="Ezequiel Villanueva-Mendoza" userId="64d278a8-c082-4796-8e51-c33215586e1e" providerId="ADAL" clId="{132C284B-D1A4-4A25-8437-43C81269BB22}" dt="2025-05-07T21:20:42.181" v="2652"/>
          <ac:spMkLst>
            <pc:docMk/>
            <pc:sldMk cId="611408581" sldId="283"/>
            <ac:spMk id="12" creationId="{7D4DBD54-1DE0-451E-9FDE-4116146F1C73}"/>
          </ac:spMkLst>
        </pc:spChg>
        <pc:picChg chg="add mod">
          <ac:chgData name="Ezequiel Villanueva-Mendoza" userId="64d278a8-c082-4796-8e51-c33215586e1e" providerId="ADAL" clId="{132C284B-D1A4-4A25-8437-43C81269BB22}" dt="2025-05-07T19:09:30.240" v="884" actId="26606"/>
          <ac:picMkLst>
            <pc:docMk/>
            <pc:sldMk cId="611408581" sldId="283"/>
            <ac:picMk id="8" creationId="{B785C84B-1336-0812-5056-17520A16180B}"/>
          </ac:picMkLst>
        </pc:picChg>
      </pc:sldChg>
      <pc:sldChg chg="addSp delSp modSp add mod setBg delDesignElem modNotesTx">
        <pc:chgData name="Ezequiel Villanueva-Mendoza" userId="64d278a8-c082-4796-8e51-c33215586e1e" providerId="ADAL" clId="{132C284B-D1A4-4A25-8437-43C81269BB22}" dt="2025-05-09T02:54:18.909" v="3169" actId="20577"/>
        <pc:sldMkLst>
          <pc:docMk/>
          <pc:sldMk cId="3059351512" sldId="284"/>
        </pc:sldMkLst>
        <pc:spChg chg="mod">
          <ac:chgData name="Ezequiel Villanueva-Mendoza" userId="64d278a8-c082-4796-8e51-c33215586e1e" providerId="ADAL" clId="{132C284B-D1A4-4A25-8437-43C81269BB22}" dt="2025-05-07T19:19:03.594" v="946" actId="27636"/>
          <ac:spMkLst>
            <pc:docMk/>
            <pc:sldMk cId="3059351512" sldId="284"/>
            <ac:spMk id="2" creationId="{3C1E6E8C-2D6E-835A-A73B-813314B2CD06}"/>
          </ac:spMkLst>
        </pc:spChg>
        <pc:spChg chg="mod">
          <ac:chgData name="Ezequiel Villanueva-Mendoza" userId="64d278a8-c082-4796-8e51-c33215586e1e" providerId="ADAL" clId="{132C284B-D1A4-4A25-8437-43C81269BB22}" dt="2025-05-07T18:52:32.487" v="819" actId="26606"/>
          <ac:spMkLst>
            <pc:docMk/>
            <pc:sldMk cId="3059351512" sldId="284"/>
            <ac:spMk id="3" creationId="{5D862956-F4A4-0A09-1734-E244F31E65E3}"/>
          </ac:spMkLst>
        </pc:spChg>
        <pc:spChg chg="mod">
          <ac:chgData name="Ezequiel Villanueva-Mendoza" userId="64d278a8-c082-4796-8e51-c33215586e1e" providerId="ADAL" clId="{132C284B-D1A4-4A25-8437-43C81269BB22}" dt="2025-05-07T18:50:28.621" v="808" actId="26606"/>
          <ac:spMkLst>
            <pc:docMk/>
            <pc:sldMk cId="3059351512" sldId="284"/>
            <ac:spMk id="4" creationId="{4EDC0321-9F06-462D-CAE4-59236D8F8510}"/>
          </ac:spMkLst>
        </pc:spChg>
        <pc:picChg chg="add mod">
          <ac:chgData name="Ezequiel Villanueva-Mendoza" userId="64d278a8-c082-4796-8e51-c33215586e1e" providerId="ADAL" clId="{132C284B-D1A4-4A25-8437-43C81269BB22}" dt="2025-05-07T18:52:32.487" v="819" actId="26606"/>
          <ac:picMkLst>
            <pc:docMk/>
            <pc:sldMk cId="3059351512" sldId="284"/>
            <ac:picMk id="12" creationId="{A8CAD281-5BAB-53EC-C267-C48330E08214}"/>
          </ac:picMkLst>
        </pc:picChg>
      </pc:sldChg>
      <pc:sldChg chg="addSp delSp modSp add mod setBg delDesignElem modNotesTx">
        <pc:chgData name="Ezequiel Villanueva-Mendoza" userId="64d278a8-c082-4796-8e51-c33215586e1e" providerId="ADAL" clId="{132C284B-D1A4-4A25-8437-43C81269BB22}" dt="2025-05-09T02:54:28.777" v="3174" actId="20577"/>
        <pc:sldMkLst>
          <pc:docMk/>
          <pc:sldMk cId="3173158963" sldId="285"/>
        </pc:sldMkLst>
        <pc:spChg chg="mod">
          <ac:chgData name="Ezequiel Villanueva-Mendoza" userId="64d278a8-c082-4796-8e51-c33215586e1e" providerId="ADAL" clId="{132C284B-D1A4-4A25-8437-43C81269BB22}" dt="2025-05-07T19:18:45.819" v="926" actId="403"/>
          <ac:spMkLst>
            <pc:docMk/>
            <pc:sldMk cId="3173158963" sldId="285"/>
            <ac:spMk id="2" creationId="{A675C0E6-93BA-94C7-B852-479AC15A2504}"/>
          </ac:spMkLst>
        </pc:spChg>
        <pc:spChg chg="mod">
          <ac:chgData name="Ezequiel Villanueva-Mendoza" userId="64d278a8-c082-4796-8e51-c33215586e1e" providerId="ADAL" clId="{132C284B-D1A4-4A25-8437-43C81269BB22}" dt="2025-05-07T18:51:43.801" v="815" actId="26606"/>
          <ac:spMkLst>
            <pc:docMk/>
            <pc:sldMk cId="3173158963" sldId="285"/>
            <ac:spMk id="3" creationId="{A8404007-7362-3262-15FA-0D188F9C1CCA}"/>
          </ac:spMkLst>
        </pc:spChg>
        <pc:spChg chg="mod">
          <ac:chgData name="Ezequiel Villanueva-Mendoza" userId="64d278a8-c082-4796-8e51-c33215586e1e" providerId="ADAL" clId="{132C284B-D1A4-4A25-8437-43C81269BB22}" dt="2025-05-07T18:50:39.460" v="809" actId="26606"/>
          <ac:spMkLst>
            <pc:docMk/>
            <pc:sldMk cId="3173158963" sldId="285"/>
            <ac:spMk id="4" creationId="{01F974B6-64A7-014B-A536-8C171D0AB41F}"/>
          </ac:spMkLst>
        </pc:spChg>
        <pc:picChg chg="add del mod ord">
          <ac:chgData name="Ezequiel Villanueva-Mendoza" userId="64d278a8-c082-4796-8e51-c33215586e1e" providerId="ADAL" clId="{132C284B-D1A4-4A25-8437-43C81269BB22}" dt="2025-05-07T18:51:43.801" v="815" actId="26606"/>
          <ac:picMkLst>
            <pc:docMk/>
            <pc:sldMk cId="3173158963" sldId="285"/>
            <ac:picMk id="6146" creationId="{70AD8024-8832-0FB5-331B-D8C89A749B73}"/>
          </ac:picMkLst>
        </pc:picChg>
      </pc:sldChg>
      <pc:sldMasterChg chg="setBg">
        <pc:chgData name="Ezequiel Villanueva-Mendoza" userId="64d278a8-c082-4796-8e51-c33215586e1e" providerId="ADAL" clId="{132C284B-D1A4-4A25-8437-43C81269BB22}" dt="2025-05-07T21:20:46.492" v="2653"/>
        <pc:sldMasterMkLst>
          <pc:docMk/>
          <pc:sldMasterMk cId="3842078634" sldId="2147483737"/>
        </pc:sldMasterMkLst>
      </pc:sldMasterChg>
    </pc:docChg>
  </pc:docChgLst>
  <pc:docChgLst>
    <pc:chgData name="Logan Doizaki" userId="064d8814-56d8-4f9e-ad50-936864ed8db0" providerId="ADAL" clId="{BCB6B5C9-AE31-43A7-965A-93B9A8BC7D61}"/>
    <pc:docChg chg="undo custSel addSld delSld modSld">
      <pc:chgData name="Logan Doizaki" userId="064d8814-56d8-4f9e-ad50-936864ed8db0" providerId="ADAL" clId="{BCB6B5C9-AE31-43A7-965A-93B9A8BC7D61}" dt="2025-05-08T19:44:45.776" v="1807" actId="1076"/>
      <pc:docMkLst>
        <pc:docMk/>
      </pc:docMkLst>
      <pc:sldChg chg="addSp delSp modSp add del mod">
        <pc:chgData name="Logan Doizaki" userId="064d8814-56d8-4f9e-ad50-936864ed8db0" providerId="ADAL" clId="{BCB6B5C9-AE31-43A7-965A-93B9A8BC7D61}" dt="2025-05-06T17:56:19.755" v="156" actId="478"/>
        <pc:sldMkLst>
          <pc:docMk/>
          <pc:sldMk cId="3148157117" sldId="269"/>
        </pc:sldMkLst>
      </pc:sldChg>
      <pc:sldChg chg="delSp modSp mod">
        <pc:chgData name="Logan Doizaki" userId="064d8814-56d8-4f9e-ad50-936864ed8db0" providerId="ADAL" clId="{BCB6B5C9-AE31-43A7-965A-93B9A8BC7D61}" dt="2025-05-07T21:19:07.143" v="487" actId="20577"/>
        <pc:sldMkLst>
          <pc:docMk/>
          <pc:sldMk cId="469235202" sldId="274"/>
        </pc:sldMkLst>
        <pc:spChg chg="mod">
          <ac:chgData name="Logan Doizaki" userId="064d8814-56d8-4f9e-ad50-936864ed8db0" providerId="ADAL" clId="{BCB6B5C9-AE31-43A7-965A-93B9A8BC7D61}" dt="2025-05-06T17:56:21.300" v="165" actId="20577"/>
          <ac:spMkLst>
            <pc:docMk/>
            <pc:sldMk cId="469235202" sldId="274"/>
            <ac:spMk id="9" creationId="{07146663-BDDF-AA36-BF03-1777A89C5829}"/>
          </ac:spMkLst>
        </pc:spChg>
        <pc:spChg chg="mod">
          <ac:chgData name="Logan Doizaki" userId="064d8814-56d8-4f9e-ad50-936864ed8db0" providerId="ADAL" clId="{BCB6B5C9-AE31-43A7-965A-93B9A8BC7D61}" dt="2025-05-07T21:19:07.143" v="487" actId="20577"/>
          <ac:spMkLst>
            <pc:docMk/>
            <pc:sldMk cId="469235202" sldId="274"/>
            <ac:spMk id="11" creationId="{2B3D82C1-810E-BCE6-4A0D-10D6EFBB0AE6}"/>
          </ac:spMkLst>
        </pc:spChg>
      </pc:sldChg>
      <pc:sldChg chg="addSp delSp modSp mod">
        <pc:chgData name="Logan Doizaki" userId="064d8814-56d8-4f9e-ad50-936864ed8db0" providerId="ADAL" clId="{BCB6B5C9-AE31-43A7-965A-93B9A8BC7D61}" dt="2025-05-08T19:44:45.776" v="1807" actId="1076"/>
        <pc:sldMkLst>
          <pc:docMk/>
          <pc:sldMk cId="270577309" sldId="276"/>
        </pc:sldMkLst>
        <pc:spChg chg="mod">
          <ac:chgData name="Logan Doizaki" userId="064d8814-56d8-4f9e-ad50-936864ed8db0" providerId="ADAL" clId="{BCB6B5C9-AE31-43A7-965A-93B9A8BC7D61}" dt="2025-05-06T17:56:19.215" v="153" actId="20577"/>
          <ac:spMkLst>
            <pc:docMk/>
            <pc:sldMk cId="270577309" sldId="276"/>
            <ac:spMk id="2" creationId="{A2B610F6-5408-0F8B-D147-61837AB63F33}"/>
          </ac:spMkLst>
        </pc:spChg>
        <pc:spChg chg="add del mod ord">
          <ac:chgData name="Logan Doizaki" userId="064d8814-56d8-4f9e-ad50-936864ed8db0" providerId="ADAL" clId="{BCB6B5C9-AE31-43A7-965A-93B9A8BC7D61}" dt="2025-05-08T19:44:43.642" v="1806" actId="478"/>
          <ac:spMkLst>
            <pc:docMk/>
            <pc:sldMk cId="270577309" sldId="276"/>
            <ac:spMk id="4" creationId="{53823668-BA56-0F46-D782-C2ED5E1DF8D4}"/>
          </ac:spMkLst>
        </pc:spChg>
        <pc:picChg chg="mod">
          <ac:chgData name="Logan Doizaki" userId="064d8814-56d8-4f9e-ad50-936864ed8db0" providerId="ADAL" clId="{BCB6B5C9-AE31-43A7-965A-93B9A8BC7D61}" dt="2025-05-08T19:44:22.958" v="1803" actId="1076"/>
          <ac:picMkLst>
            <pc:docMk/>
            <pc:sldMk cId="270577309" sldId="276"/>
            <ac:picMk id="30" creationId="{FE1A64E5-D191-614F-ECAF-DF605AC785B0}"/>
          </ac:picMkLst>
        </pc:picChg>
        <pc:picChg chg="mod">
          <ac:chgData name="Logan Doizaki" userId="064d8814-56d8-4f9e-ad50-936864ed8db0" providerId="ADAL" clId="{BCB6B5C9-AE31-43A7-965A-93B9A8BC7D61}" dt="2025-05-08T19:44:45.776" v="1807" actId="1076"/>
          <ac:picMkLst>
            <pc:docMk/>
            <pc:sldMk cId="270577309" sldId="276"/>
            <ac:picMk id="32" creationId="{0CAC1994-919E-0BCF-3B9F-A8F1E6AE73CF}"/>
          </ac:picMkLst>
        </pc:picChg>
        <pc:picChg chg="mod">
          <ac:chgData name="Logan Doizaki" userId="064d8814-56d8-4f9e-ad50-936864ed8db0" providerId="ADAL" clId="{BCB6B5C9-AE31-43A7-965A-93B9A8BC7D61}" dt="2025-05-08T19:44:42.244" v="1805" actId="1076"/>
          <ac:picMkLst>
            <pc:docMk/>
            <pc:sldMk cId="270577309" sldId="276"/>
            <ac:picMk id="34" creationId="{E6380E92-58A5-2ECF-C745-40D2142EF6E5}"/>
          </ac:picMkLst>
        </pc:picChg>
      </pc:sldChg>
      <pc:sldChg chg="addSp delSp modSp mod">
        <pc:chgData name="Logan Doizaki" userId="064d8814-56d8-4f9e-ad50-936864ed8db0" providerId="ADAL" clId="{BCB6B5C9-AE31-43A7-965A-93B9A8BC7D61}" dt="2025-05-06T17:56:20.620" v="161" actId="478"/>
        <pc:sldMkLst>
          <pc:docMk/>
          <pc:sldMk cId="2932879409" sldId="277"/>
        </pc:sldMkLst>
      </pc:sldChg>
      <pc:sldChg chg="modSp mod">
        <pc:chgData name="Logan Doizaki" userId="064d8814-56d8-4f9e-ad50-936864ed8db0" providerId="ADAL" clId="{BCB6B5C9-AE31-43A7-965A-93B9A8BC7D61}" dt="2025-05-07T21:24:38.632" v="574" actId="20577"/>
        <pc:sldMkLst>
          <pc:docMk/>
          <pc:sldMk cId="1580466639" sldId="278"/>
        </pc:sldMkLst>
        <pc:spChg chg="mod">
          <ac:chgData name="Logan Doizaki" userId="064d8814-56d8-4f9e-ad50-936864ed8db0" providerId="ADAL" clId="{BCB6B5C9-AE31-43A7-965A-93B9A8BC7D61}" dt="2025-05-07T21:24:38.632" v="574" actId="20577"/>
          <ac:spMkLst>
            <pc:docMk/>
            <pc:sldMk cId="1580466639" sldId="278"/>
            <ac:spMk id="11" creationId="{0393D2C6-4EA9-82C2-A56D-F52C7DEE33CF}"/>
          </ac:spMkLst>
        </pc:spChg>
        <pc:picChg chg="mod">
          <ac:chgData name="Logan Doizaki" userId="064d8814-56d8-4f9e-ad50-936864ed8db0" providerId="ADAL" clId="{BCB6B5C9-AE31-43A7-965A-93B9A8BC7D61}" dt="2025-05-07T21:23:24.040" v="547" actId="1076"/>
          <ac:picMkLst>
            <pc:docMk/>
            <pc:sldMk cId="1580466639" sldId="278"/>
            <ac:picMk id="4" creationId="{0F2E8B1A-72C0-E8C0-997F-B4792BA1F4E3}"/>
          </ac:picMkLst>
        </pc:picChg>
      </pc:sldChg>
      <pc:sldChg chg="addSp modSp mod setBg">
        <pc:chgData name="Logan Doizaki" userId="064d8814-56d8-4f9e-ad50-936864ed8db0" providerId="ADAL" clId="{BCB6B5C9-AE31-43A7-965A-93B9A8BC7D61}" dt="2025-05-08T18:00:15.824" v="1289" actId="20577"/>
        <pc:sldMkLst>
          <pc:docMk/>
          <pc:sldMk cId="3680465163" sldId="280"/>
        </pc:sldMkLst>
        <pc:spChg chg="mod">
          <ac:chgData name="Logan Doizaki" userId="064d8814-56d8-4f9e-ad50-936864ed8db0" providerId="ADAL" clId="{BCB6B5C9-AE31-43A7-965A-93B9A8BC7D61}" dt="2025-05-07T23:00:56.751" v="1234" actId="26606"/>
          <ac:spMkLst>
            <pc:docMk/>
            <pc:sldMk cId="3680465163" sldId="280"/>
            <ac:spMk id="2" creationId="{32FD3C33-AA24-B848-106B-D7F59EFA84AC}"/>
          </ac:spMkLst>
        </pc:spChg>
        <pc:spChg chg="mod">
          <ac:chgData name="Logan Doizaki" userId="064d8814-56d8-4f9e-ad50-936864ed8db0" providerId="ADAL" clId="{BCB6B5C9-AE31-43A7-965A-93B9A8BC7D61}" dt="2025-05-07T23:00:56.751" v="1234" actId="26606"/>
          <ac:spMkLst>
            <pc:docMk/>
            <pc:sldMk cId="3680465163" sldId="280"/>
            <ac:spMk id="9" creationId="{AD8CECBA-88D9-163A-D916-E8E2F6885E82}"/>
          </ac:spMkLst>
        </pc:spChg>
        <pc:spChg chg="mod">
          <ac:chgData name="Logan Doizaki" userId="064d8814-56d8-4f9e-ad50-936864ed8db0" providerId="ADAL" clId="{BCB6B5C9-AE31-43A7-965A-93B9A8BC7D61}" dt="2025-05-08T18:00:15.824" v="1289" actId="20577"/>
          <ac:spMkLst>
            <pc:docMk/>
            <pc:sldMk cId="3680465163" sldId="280"/>
            <ac:spMk id="11" creationId="{B6D9D51E-64C8-67B7-BF17-D3644684696F}"/>
          </ac:spMkLst>
        </pc:spChg>
        <pc:picChg chg="add mod ord">
          <ac:chgData name="Logan Doizaki" userId="064d8814-56d8-4f9e-ad50-936864ed8db0" providerId="ADAL" clId="{BCB6B5C9-AE31-43A7-965A-93B9A8BC7D61}" dt="2025-05-07T23:02:42.969" v="1248" actId="1076"/>
          <ac:picMkLst>
            <pc:docMk/>
            <pc:sldMk cId="3680465163" sldId="280"/>
            <ac:picMk id="4" creationId="{D26F9A23-5087-AAFC-B85A-94F3A46EC875}"/>
          </ac:picMkLst>
        </pc:picChg>
        <pc:picChg chg="add mod">
          <ac:chgData name="Logan Doizaki" userId="064d8814-56d8-4f9e-ad50-936864ed8db0" providerId="ADAL" clId="{BCB6B5C9-AE31-43A7-965A-93B9A8BC7D61}" dt="2025-05-07T23:02:46.041" v="1249" actId="1076"/>
          <ac:picMkLst>
            <pc:docMk/>
            <pc:sldMk cId="3680465163" sldId="280"/>
            <ac:picMk id="6" creationId="{42CB2686-132C-73C4-0B9B-4091326EEF68}"/>
          </ac:picMkLst>
        </pc:picChg>
      </pc:sldChg>
      <pc:sldChg chg="modSp mod">
        <pc:chgData name="Logan Doizaki" userId="064d8814-56d8-4f9e-ad50-936864ed8db0" providerId="ADAL" clId="{BCB6B5C9-AE31-43A7-965A-93B9A8BC7D61}" dt="2025-05-08T19:01:24.578" v="1791" actId="20578"/>
        <pc:sldMkLst>
          <pc:docMk/>
          <pc:sldMk cId="3585348415" sldId="281"/>
        </pc:sldMkLst>
        <pc:spChg chg="mod">
          <ac:chgData name="Logan Doizaki" userId="064d8814-56d8-4f9e-ad50-936864ed8db0" providerId="ADAL" clId="{BCB6B5C9-AE31-43A7-965A-93B9A8BC7D61}" dt="2025-05-08T19:01:24.578" v="1791" actId="20578"/>
          <ac:spMkLst>
            <pc:docMk/>
            <pc:sldMk cId="3585348415" sldId="281"/>
            <ac:spMk id="11" creationId="{6C1FC3A7-E2EA-5BD9-B0F1-6E0407955385}"/>
          </ac:spMkLst>
        </pc:spChg>
      </pc:sldChg>
      <pc:sldChg chg="modSp mod">
        <pc:chgData name="Logan Doizaki" userId="064d8814-56d8-4f9e-ad50-936864ed8db0" providerId="ADAL" clId="{BCB6B5C9-AE31-43A7-965A-93B9A8BC7D61}" dt="2025-05-08T18:52:10.439" v="1789" actId="20577"/>
        <pc:sldMkLst>
          <pc:docMk/>
          <pc:sldMk cId="1157347342" sldId="282"/>
        </pc:sldMkLst>
        <pc:spChg chg="mod">
          <ac:chgData name="Logan Doizaki" userId="064d8814-56d8-4f9e-ad50-936864ed8db0" providerId="ADAL" clId="{BCB6B5C9-AE31-43A7-965A-93B9A8BC7D61}" dt="2025-05-08T18:52:10.439" v="1789" actId="20577"/>
          <ac:spMkLst>
            <pc:docMk/>
            <pc:sldMk cId="1157347342" sldId="282"/>
            <ac:spMk id="11" creationId="{542E6BCE-6A4D-1AAD-45B7-E0791A630C77}"/>
          </ac:spMkLst>
        </pc:spChg>
      </pc:sldChg>
      <pc:sldChg chg="modSp mod">
        <pc:chgData name="Logan Doizaki" userId="064d8814-56d8-4f9e-ad50-936864ed8db0" providerId="ADAL" clId="{BCB6B5C9-AE31-43A7-965A-93B9A8BC7D61}" dt="2025-05-08T18:34:32.241" v="1514" actId="27636"/>
        <pc:sldMkLst>
          <pc:docMk/>
          <pc:sldMk cId="611408581" sldId="283"/>
        </pc:sldMkLst>
        <pc:spChg chg="mod">
          <ac:chgData name="Logan Doizaki" userId="064d8814-56d8-4f9e-ad50-936864ed8db0" providerId="ADAL" clId="{BCB6B5C9-AE31-43A7-965A-93B9A8BC7D61}" dt="2025-05-08T18:34:32.241" v="1514" actId="27636"/>
          <ac:spMkLst>
            <pc:docMk/>
            <pc:sldMk cId="611408581" sldId="283"/>
            <ac:spMk id="3" creationId="{5BD88930-4447-5EFE-FED1-861884E13E13}"/>
          </ac:spMkLst>
        </pc:spChg>
      </pc:sldChg>
      <pc:sldChg chg="modSp mod">
        <pc:chgData name="Logan Doizaki" userId="064d8814-56d8-4f9e-ad50-936864ed8db0" providerId="ADAL" clId="{BCB6B5C9-AE31-43A7-965A-93B9A8BC7D61}" dt="2025-05-08T18:33:56.724" v="1512" actId="20577"/>
        <pc:sldMkLst>
          <pc:docMk/>
          <pc:sldMk cId="3059351512" sldId="284"/>
        </pc:sldMkLst>
        <pc:spChg chg="mod">
          <ac:chgData name="Logan Doizaki" userId="064d8814-56d8-4f9e-ad50-936864ed8db0" providerId="ADAL" clId="{BCB6B5C9-AE31-43A7-965A-93B9A8BC7D61}" dt="2025-05-08T18:33:56.724" v="1512" actId="20577"/>
          <ac:spMkLst>
            <pc:docMk/>
            <pc:sldMk cId="3059351512" sldId="284"/>
            <ac:spMk id="3" creationId="{5D862956-F4A4-0A09-1734-E244F31E65E3}"/>
          </ac:spMkLst>
        </pc:spChg>
      </pc:sldChg>
      <pc:sldChg chg="modSp mod">
        <pc:chgData name="Logan Doizaki" userId="064d8814-56d8-4f9e-ad50-936864ed8db0" providerId="ADAL" clId="{BCB6B5C9-AE31-43A7-965A-93B9A8BC7D61}" dt="2025-05-08T18:32:04.890" v="1398" actId="20577"/>
        <pc:sldMkLst>
          <pc:docMk/>
          <pc:sldMk cId="3173158963" sldId="285"/>
        </pc:sldMkLst>
        <pc:spChg chg="mod">
          <ac:chgData name="Logan Doizaki" userId="064d8814-56d8-4f9e-ad50-936864ed8db0" providerId="ADAL" clId="{BCB6B5C9-AE31-43A7-965A-93B9A8BC7D61}" dt="2025-05-08T18:32:04.890" v="1398" actId="20577"/>
          <ac:spMkLst>
            <pc:docMk/>
            <pc:sldMk cId="3173158963" sldId="285"/>
            <ac:spMk id="3" creationId="{A8404007-7362-3262-15FA-0D188F9C1CCA}"/>
          </ac:spMkLst>
        </pc:spChg>
      </pc:sldChg>
    </pc:docChg>
  </pc:docChgLst>
</pc:chgInfo>
</file>

<file path=ppt/comments/modernComment_112_1BF7F60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8B0F21-1F9E-48B3-9912-4501BEC5C63A}" authorId="{41D1AF52-0F8B-A4EF-668A-23AB7033AE9B}" status="resolved" created="2025-05-07T18:36:32.686" complete="100000">
    <pc:sldMkLst xmlns:pc="http://schemas.microsoft.com/office/powerpoint/2013/main/command">
      <pc:docMk/>
      <pc:sldMk cId="469235202" sldId="274"/>
    </pc:sldMkLst>
    <p188:txBody>
      <a:bodyPr/>
      <a:lstStyle/>
      <a:p>
        <a:r>
          <a:rPr lang="en-US"/>
          <a:t>Better format text or change to be more than a block. [@Logan Doizaki]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2:56.442" authorId="{41D1AF52-0F8B-A4EF-668A-23AB7033AE9B}"/>
          </p223:rxn>
        </p223:reactions>
      </p:ext>
    </p188:extLst>
  </p188:cm>
</p188:cmLst>
</file>

<file path=ppt/comments/modernComment_116_5E3401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C9A54F-201E-4735-99C2-0DF20E708956}" authorId="{41D1AF52-0F8B-A4EF-668A-23AB7033AE9B}" status="resolved" created="2025-05-07T18:36:48.275" complete="100000">
    <pc:sldMkLst xmlns:pc="http://schemas.microsoft.com/office/powerpoint/2013/main/command">
      <pc:docMk/>
      <pc:sldMk cId="1580466639" sldId="278"/>
    </pc:sldMkLst>
    <p188:txBody>
      <a:bodyPr/>
      <a:lstStyle/>
      <a:p>
        <a:r>
          <a:rPr lang="en-US"/>
          <a:t>Better format text or change to be more than a block. @Logan Doizaki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3:01.328" authorId="{41D1AF52-0F8B-A4EF-668A-23AB7033AE9B}"/>
          </p223:rxn>
        </p223:reactions>
      </p:ext>
    </p188:extLst>
  </p188:cm>
</p188:cmLst>
</file>

<file path=ppt/comments/modernComment_118_DB5F71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A53EE7-46A6-4310-B157-070363918523}" authorId="{41D1AF52-0F8B-A4EF-668A-23AB7033AE9B}" status="resolved" created="2025-05-07T18:36:19.256" complete="100000">
    <pc:sldMkLst xmlns:pc="http://schemas.microsoft.com/office/powerpoint/2013/main/command">
      <pc:docMk/>
      <pc:sldMk cId="3680465163" sldId="280"/>
    </pc:sldMkLst>
    <p188:replyLst>
      <p188:reply id="{CD595EF8-AE7D-41EF-B21E-8A961CF501EE}" authorId="{BD2A6D38-8376-A237-0DF6-02E493DC8475}" created="2025-05-07T21:39:27.192">
        <p188:txBody>
          <a:bodyPr/>
          <a:lstStyle/>
          <a:p>
            <a:r>
              <a:rPr lang="en-US"/>
              <a:t>I still need to move labels </a:t>
            </a:r>
          </a:p>
        </p188:txBody>
      </p188:reply>
    </p188:replyLst>
    <p188:txBody>
      <a:bodyPr/>
      <a:lstStyle/>
      <a:p>
        <a:r>
          <a:rPr lang="en-US"/>
          <a:t>[@Logan Doizaki] Add some brief challenges and include PCB here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3:12.777" authorId="{41D1AF52-0F8B-A4EF-668A-23AB7033AE9B}"/>
          </p223:rxn>
        </p223:reactions>
      </p:ext>
    </p188:extLst>
  </p188:cm>
</p188:cmLst>
</file>

<file path=ppt/comments/modernComment_119_D5B413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B4D42D-B863-4FDA-A8DC-E612076ABBFE}" authorId="{41D1AF52-0F8B-A4EF-668A-23AB7033AE9B}" status="resolved" created="2025-05-07T19:25:36.3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5348415" sldId="281"/>
      <ac:spMk id="11" creationId="{6C1FC3A7-E2EA-5BD9-B0F1-6E0407955385}"/>
    </ac:deMkLst>
    <p188:txBody>
      <a:bodyPr/>
      <a:lstStyle/>
      <a:p>
        <a:r>
          <a:rPr lang="en-US"/>
          <a:t>[@Logan Doizaki] add description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08T00:12:51.947" authorId="{41D1AF52-0F8B-A4EF-668A-23AB7033AE9B}"/>
          </p223:rxn>
        </p223:reactions>
      </p:ext>
    </p188:extLst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0D675-6759-4E8E-86B2-8C4333375D4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D22D9B-4E9D-495B-945F-AF7710A5B395}">
      <dgm:prSet custT="1"/>
      <dgm:spPr/>
      <dgm:t>
        <a:bodyPr/>
        <a:lstStyle/>
        <a:p>
          <a:r>
            <a:rPr lang="en-US" sz="3200"/>
            <a:t>Project Description</a:t>
          </a:r>
          <a:r>
            <a:rPr lang="en-US" sz="3200">
              <a:latin typeface="Gill Sans MT" panose="020B0502020104020203"/>
            </a:rPr>
            <a:t> 3</a:t>
          </a:r>
          <a:endParaRPr lang="en-US" sz="3200"/>
        </a:p>
      </dgm:t>
    </dgm:pt>
    <dgm:pt modelId="{499C1E12-6CFE-4032-AF2D-03F5018FE7B8}" type="parTrans" cxnId="{73CD4801-54ED-4FE0-901A-B0686074DF44}">
      <dgm:prSet/>
      <dgm:spPr/>
      <dgm:t>
        <a:bodyPr/>
        <a:lstStyle/>
        <a:p>
          <a:endParaRPr lang="en-US"/>
        </a:p>
      </dgm:t>
    </dgm:pt>
    <dgm:pt modelId="{54CB32A8-4905-4C0B-AAE6-0FC267504A95}" type="sibTrans" cxnId="{73CD4801-54ED-4FE0-901A-B0686074DF44}">
      <dgm:prSet/>
      <dgm:spPr/>
      <dgm:t>
        <a:bodyPr/>
        <a:lstStyle/>
        <a:p>
          <a:endParaRPr lang="en-US"/>
        </a:p>
      </dgm:t>
    </dgm:pt>
    <dgm:pt modelId="{C317AD33-A069-451B-B4FA-EAD97BA42499}">
      <dgm:prSet/>
      <dgm:spPr/>
      <dgm:t>
        <a:bodyPr/>
        <a:lstStyle/>
        <a:p>
          <a:r>
            <a:rPr lang="en-US"/>
            <a:t>Development</a:t>
          </a:r>
          <a:r>
            <a:rPr lang="en-US">
              <a:latin typeface="Gill Sans MT" panose="020B0502020104020203"/>
            </a:rPr>
            <a:t> 6</a:t>
          </a:r>
          <a:endParaRPr lang="en-US"/>
        </a:p>
      </dgm:t>
    </dgm:pt>
    <dgm:pt modelId="{DED6922F-13DD-4664-91A5-F5A9C8B2E900}" type="parTrans" cxnId="{E7F00607-431F-4EFB-9FC0-3319D8D309BF}">
      <dgm:prSet/>
      <dgm:spPr/>
      <dgm:t>
        <a:bodyPr/>
        <a:lstStyle/>
        <a:p>
          <a:endParaRPr lang="en-US"/>
        </a:p>
      </dgm:t>
    </dgm:pt>
    <dgm:pt modelId="{7B246063-4CDF-44D4-BDAF-4999D376D02C}" type="sibTrans" cxnId="{E7F00607-431F-4EFB-9FC0-3319D8D309BF}">
      <dgm:prSet/>
      <dgm:spPr/>
      <dgm:t>
        <a:bodyPr/>
        <a:lstStyle/>
        <a:p>
          <a:endParaRPr lang="en-US"/>
        </a:p>
      </dgm:t>
    </dgm:pt>
    <dgm:pt modelId="{14795E2F-CB25-45D3-9941-8676201A9EE2}">
      <dgm:prSet/>
      <dgm:spPr/>
      <dgm:t>
        <a:bodyPr/>
        <a:lstStyle/>
        <a:p>
          <a:r>
            <a:rPr lang="en-US"/>
            <a:t>Architecture</a:t>
          </a:r>
          <a:r>
            <a:rPr lang="en-US">
              <a:latin typeface="Gill Sans MT" panose="020B0502020104020203"/>
            </a:rPr>
            <a:t> 8 </a:t>
          </a:r>
          <a:endParaRPr lang="en-US"/>
        </a:p>
      </dgm:t>
    </dgm:pt>
    <dgm:pt modelId="{48A12A10-6D43-441E-A2D1-EBFDCAC709CA}" type="parTrans" cxnId="{438D65F8-ABBF-4720-B38A-DE005714403A}">
      <dgm:prSet/>
      <dgm:spPr/>
      <dgm:t>
        <a:bodyPr/>
        <a:lstStyle/>
        <a:p>
          <a:endParaRPr lang="en-US"/>
        </a:p>
      </dgm:t>
    </dgm:pt>
    <dgm:pt modelId="{2178ADAF-5B3B-494D-A1E3-F6E1FAA5A4D9}" type="sibTrans" cxnId="{438D65F8-ABBF-4720-B38A-DE005714403A}">
      <dgm:prSet/>
      <dgm:spPr/>
      <dgm:t>
        <a:bodyPr/>
        <a:lstStyle/>
        <a:p>
          <a:endParaRPr lang="en-US"/>
        </a:p>
      </dgm:t>
    </dgm:pt>
    <dgm:pt modelId="{7DD1AE40-4596-4DA0-96D0-68E93FDFEE2D}">
      <dgm:prSet/>
      <dgm:spPr/>
      <dgm:t>
        <a:bodyPr/>
        <a:lstStyle/>
        <a:p>
          <a:r>
            <a:rPr lang="en-US"/>
            <a:t>Cost 18</a:t>
          </a:r>
        </a:p>
      </dgm:t>
    </dgm:pt>
    <dgm:pt modelId="{8104ED2C-A578-471B-BFD3-2D9A1F8652F2}" type="parTrans" cxnId="{852DD8AB-7128-4013-9CDA-3258FD627774}">
      <dgm:prSet/>
      <dgm:spPr/>
      <dgm:t>
        <a:bodyPr/>
        <a:lstStyle/>
        <a:p>
          <a:endParaRPr lang="en-US"/>
        </a:p>
      </dgm:t>
    </dgm:pt>
    <dgm:pt modelId="{B21CEEEF-8455-4BB5-993E-8EFF8536A85D}" type="sibTrans" cxnId="{852DD8AB-7128-4013-9CDA-3258FD627774}">
      <dgm:prSet/>
      <dgm:spPr/>
      <dgm:t>
        <a:bodyPr/>
        <a:lstStyle/>
        <a:p>
          <a:endParaRPr lang="en-US"/>
        </a:p>
      </dgm:t>
    </dgm:pt>
    <dgm:pt modelId="{F886E865-A63A-4BE5-8335-832D851516A2}">
      <dgm:prSet/>
      <dgm:spPr/>
      <dgm:t>
        <a:bodyPr/>
        <a:lstStyle/>
        <a:p>
          <a:r>
            <a:rPr lang="en-US"/>
            <a:t>Challenges 19</a:t>
          </a:r>
        </a:p>
      </dgm:t>
    </dgm:pt>
    <dgm:pt modelId="{0F40D3D2-4667-4BA0-ADDE-6BFC39030E27}" type="parTrans" cxnId="{B86E9B68-871A-49DA-9535-FEF9DD9CE794}">
      <dgm:prSet/>
      <dgm:spPr/>
      <dgm:t>
        <a:bodyPr/>
        <a:lstStyle/>
        <a:p>
          <a:endParaRPr lang="en-US"/>
        </a:p>
      </dgm:t>
    </dgm:pt>
    <dgm:pt modelId="{6AB4FB5E-B74C-40D9-AB9C-067B1B0B73EB}" type="sibTrans" cxnId="{B86E9B68-871A-49DA-9535-FEF9DD9CE794}">
      <dgm:prSet/>
      <dgm:spPr/>
      <dgm:t>
        <a:bodyPr/>
        <a:lstStyle/>
        <a:p>
          <a:endParaRPr lang="en-US"/>
        </a:p>
      </dgm:t>
    </dgm:pt>
    <dgm:pt modelId="{15258E38-077F-4763-A0A8-11D8FBE43468}">
      <dgm:prSet/>
      <dgm:spPr/>
      <dgm:t>
        <a:bodyPr/>
        <a:lstStyle/>
        <a:p>
          <a:r>
            <a:rPr lang="en-US"/>
            <a:t>Demonstration</a:t>
          </a:r>
          <a:r>
            <a:rPr lang="en-US">
              <a:latin typeface="Gill Sans MT" panose="020B0502020104020203"/>
            </a:rPr>
            <a:t> + Q&amp;A 21</a:t>
          </a:r>
          <a:endParaRPr lang="en-US"/>
        </a:p>
      </dgm:t>
    </dgm:pt>
    <dgm:pt modelId="{B58C23F4-0D51-4773-BBFB-F73A9AD1B347}" type="parTrans" cxnId="{C3D9DA4C-992D-4BE2-B426-A8CCDC853127}">
      <dgm:prSet/>
      <dgm:spPr/>
      <dgm:t>
        <a:bodyPr/>
        <a:lstStyle/>
        <a:p>
          <a:endParaRPr lang="en-US"/>
        </a:p>
      </dgm:t>
    </dgm:pt>
    <dgm:pt modelId="{4E28CB59-84C4-47E6-B60A-5541D127AA8C}" type="sibTrans" cxnId="{C3D9DA4C-992D-4BE2-B426-A8CCDC853127}">
      <dgm:prSet/>
      <dgm:spPr/>
      <dgm:t>
        <a:bodyPr/>
        <a:lstStyle/>
        <a:p>
          <a:endParaRPr lang="en-US"/>
        </a:p>
      </dgm:t>
    </dgm:pt>
    <dgm:pt modelId="{CE255FD7-7EED-4B11-9D29-5372D7460ECA}">
      <dgm:prSet/>
      <dgm:spPr/>
      <dgm:t>
        <a:bodyPr/>
        <a:lstStyle/>
        <a:p>
          <a:r>
            <a:rPr lang="en-US">
              <a:latin typeface="Gill Sans MT" panose="020B0502020104020203"/>
            </a:rPr>
            <a:t>Optimization 20</a:t>
          </a:r>
          <a:endParaRPr lang="en-US"/>
        </a:p>
      </dgm:t>
    </dgm:pt>
    <dgm:pt modelId="{B898462E-C0BD-4F0C-A2E7-2DF98FA9CDDE}" type="parTrans" cxnId="{BB2015CE-77AC-4214-A6D3-2202B51E4148}">
      <dgm:prSet/>
      <dgm:spPr/>
      <dgm:t>
        <a:bodyPr/>
        <a:lstStyle/>
        <a:p>
          <a:endParaRPr lang="en-US"/>
        </a:p>
      </dgm:t>
    </dgm:pt>
    <dgm:pt modelId="{A731B62D-DD78-4489-946E-386119D2C72E}" type="sibTrans" cxnId="{BB2015CE-77AC-4214-A6D3-2202B51E4148}">
      <dgm:prSet/>
      <dgm:spPr/>
      <dgm:t>
        <a:bodyPr/>
        <a:lstStyle/>
        <a:p>
          <a:endParaRPr lang="en-US"/>
        </a:p>
      </dgm:t>
    </dgm:pt>
    <dgm:pt modelId="{75B8C578-56A1-40B8-B9C8-BE1743E3BBCD}" type="pres">
      <dgm:prSet presAssocID="{1480D675-6759-4E8E-86B2-8C4333375D4E}" presName="vert0" presStyleCnt="0">
        <dgm:presLayoutVars>
          <dgm:dir/>
          <dgm:animOne val="branch"/>
          <dgm:animLvl val="lvl"/>
        </dgm:presLayoutVars>
      </dgm:prSet>
      <dgm:spPr/>
    </dgm:pt>
    <dgm:pt modelId="{B0FF755A-361D-4FC0-A051-76D1EF041400}" type="pres">
      <dgm:prSet presAssocID="{B4D22D9B-4E9D-495B-945F-AF7710A5B395}" presName="thickLine" presStyleLbl="alignNode1" presStyleIdx="0" presStyleCnt="7"/>
      <dgm:spPr/>
    </dgm:pt>
    <dgm:pt modelId="{9A5C3D48-A22E-417E-A056-8CD7027750CB}" type="pres">
      <dgm:prSet presAssocID="{B4D22D9B-4E9D-495B-945F-AF7710A5B395}" presName="horz1" presStyleCnt="0"/>
      <dgm:spPr/>
    </dgm:pt>
    <dgm:pt modelId="{8CA00362-9EE6-4CA5-9538-705663B1ABD1}" type="pres">
      <dgm:prSet presAssocID="{B4D22D9B-4E9D-495B-945F-AF7710A5B395}" presName="tx1" presStyleLbl="revTx" presStyleIdx="0" presStyleCnt="7"/>
      <dgm:spPr/>
    </dgm:pt>
    <dgm:pt modelId="{2B45BF4C-6246-49A4-A500-2EFDF8FB93A1}" type="pres">
      <dgm:prSet presAssocID="{B4D22D9B-4E9D-495B-945F-AF7710A5B395}" presName="vert1" presStyleCnt="0"/>
      <dgm:spPr/>
    </dgm:pt>
    <dgm:pt modelId="{C65AFFED-2EA1-4A86-A6D8-D21A4197D8FD}" type="pres">
      <dgm:prSet presAssocID="{C317AD33-A069-451B-B4FA-EAD97BA42499}" presName="thickLine" presStyleLbl="alignNode1" presStyleIdx="1" presStyleCnt="7"/>
      <dgm:spPr/>
    </dgm:pt>
    <dgm:pt modelId="{6D8F218F-BD3A-4E87-B03B-5B003211EC87}" type="pres">
      <dgm:prSet presAssocID="{C317AD33-A069-451B-B4FA-EAD97BA42499}" presName="horz1" presStyleCnt="0"/>
      <dgm:spPr/>
    </dgm:pt>
    <dgm:pt modelId="{0B2CFAAC-2138-4136-99B7-366D85753958}" type="pres">
      <dgm:prSet presAssocID="{C317AD33-A069-451B-B4FA-EAD97BA42499}" presName="tx1" presStyleLbl="revTx" presStyleIdx="1" presStyleCnt="7"/>
      <dgm:spPr/>
    </dgm:pt>
    <dgm:pt modelId="{584B6349-22D2-468B-A054-6F279B7164BA}" type="pres">
      <dgm:prSet presAssocID="{C317AD33-A069-451B-B4FA-EAD97BA42499}" presName="vert1" presStyleCnt="0"/>
      <dgm:spPr/>
    </dgm:pt>
    <dgm:pt modelId="{02A736D0-7957-4D59-B546-66CAFED5F2E6}" type="pres">
      <dgm:prSet presAssocID="{14795E2F-CB25-45D3-9941-8676201A9EE2}" presName="thickLine" presStyleLbl="alignNode1" presStyleIdx="2" presStyleCnt="7"/>
      <dgm:spPr/>
    </dgm:pt>
    <dgm:pt modelId="{C556CAA6-079A-41EA-9A90-8356B412C827}" type="pres">
      <dgm:prSet presAssocID="{14795E2F-CB25-45D3-9941-8676201A9EE2}" presName="horz1" presStyleCnt="0"/>
      <dgm:spPr/>
    </dgm:pt>
    <dgm:pt modelId="{4F32F61E-15C5-4745-A57B-5917C41537D7}" type="pres">
      <dgm:prSet presAssocID="{14795E2F-CB25-45D3-9941-8676201A9EE2}" presName="tx1" presStyleLbl="revTx" presStyleIdx="2" presStyleCnt="7"/>
      <dgm:spPr/>
    </dgm:pt>
    <dgm:pt modelId="{0FDB7D35-6EEF-4F41-AF46-C34B6F8F5702}" type="pres">
      <dgm:prSet presAssocID="{14795E2F-CB25-45D3-9941-8676201A9EE2}" presName="vert1" presStyleCnt="0"/>
      <dgm:spPr/>
    </dgm:pt>
    <dgm:pt modelId="{08552E46-6809-4FC0-B1EE-7F80C19F851E}" type="pres">
      <dgm:prSet presAssocID="{7DD1AE40-4596-4DA0-96D0-68E93FDFEE2D}" presName="thickLine" presStyleLbl="alignNode1" presStyleIdx="3" presStyleCnt="7"/>
      <dgm:spPr/>
    </dgm:pt>
    <dgm:pt modelId="{09525A5A-76A3-4CCC-8A63-06A0877B67CB}" type="pres">
      <dgm:prSet presAssocID="{7DD1AE40-4596-4DA0-96D0-68E93FDFEE2D}" presName="horz1" presStyleCnt="0"/>
      <dgm:spPr/>
    </dgm:pt>
    <dgm:pt modelId="{A7D4EAA6-7D83-4AEF-BDC2-76DE7BA0B964}" type="pres">
      <dgm:prSet presAssocID="{7DD1AE40-4596-4DA0-96D0-68E93FDFEE2D}" presName="tx1" presStyleLbl="revTx" presStyleIdx="3" presStyleCnt="7"/>
      <dgm:spPr/>
    </dgm:pt>
    <dgm:pt modelId="{61346C03-BA64-41D6-AAE6-5CB298A3F948}" type="pres">
      <dgm:prSet presAssocID="{7DD1AE40-4596-4DA0-96D0-68E93FDFEE2D}" presName="vert1" presStyleCnt="0"/>
      <dgm:spPr/>
    </dgm:pt>
    <dgm:pt modelId="{C8F156ED-0E3A-43A2-B940-8DF301EA3089}" type="pres">
      <dgm:prSet presAssocID="{F886E865-A63A-4BE5-8335-832D851516A2}" presName="thickLine" presStyleLbl="alignNode1" presStyleIdx="4" presStyleCnt="7"/>
      <dgm:spPr/>
    </dgm:pt>
    <dgm:pt modelId="{7895DDF2-B001-4009-82E9-937E9434A2C7}" type="pres">
      <dgm:prSet presAssocID="{F886E865-A63A-4BE5-8335-832D851516A2}" presName="horz1" presStyleCnt="0"/>
      <dgm:spPr/>
    </dgm:pt>
    <dgm:pt modelId="{E206208C-7B1A-41F9-841A-88FDB645C083}" type="pres">
      <dgm:prSet presAssocID="{F886E865-A63A-4BE5-8335-832D851516A2}" presName="tx1" presStyleLbl="revTx" presStyleIdx="4" presStyleCnt="7"/>
      <dgm:spPr/>
    </dgm:pt>
    <dgm:pt modelId="{90A31634-D0A6-4EB4-BD24-6F9EE5D29AB3}" type="pres">
      <dgm:prSet presAssocID="{F886E865-A63A-4BE5-8335-832D851516A2}" presName="vert1" presStyleCnt="0"/>
      <dgm:spPr/>
    </dgm:pt>
    <dgm:pt modelId="{EDA5F565-6200-4A49-AD7C-ABBB32E78425}" type="pres">
      <dgm:prSet presAssocID="{CE255FD7-7EED-4B11-9D29-5372D7460ECA}" presName="thickLine" presStyleLbl="alignNode1" presStyleIdx="5" presStyleCnt="7"/>
      <dgm:spPr/>
    </dgm:pt>
    <dgm:pt modelId="{5F5B6EF5-7423-45A8-8C80-7AE3FC9703EE}" type="pres">
      <dgm:prSet presAssocID="{CE255FD7-7EED-4B11-9D29-5372D7460ECA}" presName="horz1" presStyleCnt="0"/>
      <dgm:spPr/>
    </dgm:pt>
    <dgm:pt modelId="{BEF1CD63-453F-47AC-B917-20FE6DE82E04}" type="pres">
      <dgm:prSet presAssocID="{CE255FD7-7EED-4B11-9D29-5372D7460ECA}" presName="tx1" presStyleLbl="revTx" presStyleIdx="5" presStyleCnt="7"/>
      <dgm:spPr/>
    </dgm:pt>
    <dgm:pt modelId="{9A0B3F4A-574C-4E5E-9FF7-59C08F70EE54}" type="pres">
      <dgm:prSet presAssocID="{CE255FD7-7EED-4B11-9D29-5372D7460ECA}" presName="vert1" presStyleCnt="0"/>
      <dgm:spPr/>
    </dgm:pt>
    <dgm:pt modelId="{88335117-DDA8-484A-8467-CDF1DB9199E2}" type="pres">
      <dgm:prSet presAssocID="{15258E38-077F-4763-A0A8-11D8FBE43468}" presName="thickLine" presStyleLbl="alignNode1" presStyleIdx="6" presStyleCnt="7"/>
      <dgm:spPr/>
    </dgm:pt>
    <dgm:pt modelId="{B724411B-83D9-4A97-9ECC-88ECA5BB26EA}" type="pres">
      <dgm:prSet presAssocID="{15258E38-077F-4763-A0A8-11D8FBE43468}" presName="horz1" presStyleCnt="0"/>
      <dgm:spPr/>
    </dgm:pt>
    <dgm:pt modelId="{E180AA94-A880-4C4D-BA02-8C844050153A}" type="pres">
      <dgm:prSet presAssocID="{15258E38-077F-4763-A0A8-11D8FBE43468}" presName="tx1" presStyleLbl="revTx" presStyleIdx="6" presStyleCnt="7"/>
      <dgm:spPr/>
    </dgm:pt>
    <dgm:pt modelId="{42619E00-DF31-437C-AD56-8B1C5652C55D}" type="pres">
      <dgm:prSet presAssocID="{15258E38-077F-4763-A0A8-11D8FBE43468}" presName="vert1" presStyleCnt="0"/>
      <dgm:spPr/>
    </dgm:pt>
  </dgm:ptLst>
  <dgm:cxnLst>
    <dgm:cxn modelId="{73CD4801-54ED-4FE0-901A-B0686074DF44}" srcId="{1480D675-6759-4E8E-86B2-8C4333375D4E}" destId="{B4D22D9B-4E9D-495B-945F-AF7710A5B395}" srcOrd="0" destOrd="0" parTransId="{499C1E12-6CFE-4032-AF2D-03F5018FE7B8}" sibTransId="{54CB32A8-4905-4C0B-AAE6-0FC267504A95}"/>
    <dgm:cxn modelId="{E7F00607-431F-4EFB-9FC0-3319D8D309BF}" srcId="{1480D675-6759-4E8E-86B2-8C4333375D4E}" destId="{C317AD33-A069-451B-B4FA-EAD97BA42499}" srcOrd="1" destOrd="0" parTransId="{DED6922F-13DD-4664-91A5-F5A9C8B2E900}" sibTransId="{7B246063-4CDF-44D4-BDAF-4999D376D02C}"/>
    <dgm:cxn modelId="{BED84009-4BCD-4FD9-B02F-C87520D69B4C}" type="presOf" srcId="{C317AD33-A069-451B-B4FA-EAD97BA42499}" destId="{0B2CFAAC-2138-4136-99B7-366D85753958}" srcOrd="0" destOrd="0" presId="urn:microsoft.com/office/officeart/2008/layout/LinedList"/>
    <dgm:cxn modelId="{0E31C440-267A-4C28-BDB7-56F44FFE6543}" type="presOf" srcId="{14795E2F-CB25-45D3-9941-8676201A9EE2}" destId="{4F32F61E-15C5-4745-A57B-5917C41537D7}" srcOrd="0" destOrd="0" presId="urn:microsoft.com/office/officeart/2008/layout/LinedList"/>
    <dgm:cxn modelId="{B86E9B68-871A-49DA-9535-FEF9DD9CE794}" srcId="{1480D675-6759-4E8E-86B2-8C4333375D4E}" destId="{F886E865-A63A-4BE5-8335-832D851516A2}" srcOrd="4" destOrd="0" parTransId="{0F40D3D2-4667-4BA0-ADDE-6BFC39030E27}" sibTransId="{6AB4FB5E-B74C-40D9-AB9C-067B1B0B73EB}"/>
    <dgm:cxn modelId="{4ED60D4C-6A5F-4ACF-A2AC-FB4912DBE010}" type="presOf" srcId="{15258E38-077F-4763-A0A8-11D8FBE43468}" destId="{E180AA94-A880-4C4D-BA02-8C844050153A}" srcOrd="0" destOrd="0" presId="urn:microsoft.com/office/officeart/2008/layout/LinedList"/>
    <dgm:cxn modelId="{C3D9DA4C-992D-4BE2-B426-A8CCDC853127}" srcId="{1480D675-6759-4E8E-86B2-8C4333375D4E}" destId="{15258E38-077F-4763-A0A8-11D8FBE43468}" srcOrd="6" destOrd="0" parTransId="{B58C23F4-0D51-4773-BBFB-F73A9AD1B347}" sibTransId="{4E28CB59-84C4-47E6-B60A-5541D127AA8C}"/>
    <dgm:cxn modelId="{7080B471-B573-46AA-861D-838014B54A47}" type="presOf" srcId="{F886E865-A63A-4BE5-8335-832D851516A2}" destId="{E206208C-7B1A-41F9-841A-88FDB645C083}" srcOrd="0" destOrd="0" presId="urn:microsoft.com/office/officeart/2008/layout/LinedList"/>
    <dgm:cxn modelId="{77AEC27D-EF65-4278-9745-29F4127A5410}" type="presOf" srcId="{7DD1AE40-4596-4DA0-96D0-68E93FDFEE2D}" destId="{A7D4EAA6-7D83-4AEF-BDC2-76DE7BA0B964}" srcOrd="0" destOrd="0" presId="urn:microsoft.com/office/officeart/2008/layout/LinedList"/>
    <dgm:cxn modelId="{31B56389-3BE7-455A-8011-CADE28EE3A91}" type="presOf" srcId="{B4D22D9B-4E9D-495B-945F-AF7710A5B395}" destId="{8CA00362-9EE6-4CA5-9538-705663B1ABD1}" srcOrd="0" destOrd="0" presId="urn:microsoft.com/office/officeart/2008/layout/LinedList"/>
    <dgm:cxn modelId="{852DD8AB-7128-4013-9CDA-3258FD627774}" srcId="{1480D675-6759-4E8E-86B2-8C4333375D4E}" destId="{7DD1AE40-4596-4DA0-96D0-68E93FDFEE2D}" srcOrd="3" destOrd="0" parTransId="{8104ED2C-A578-471B-BFD3-2D9A1F8652F2}" sibTransId="{B21CEEEF-8455-4BB5-993E-8EFF8536A85D}"/>
    <dgm:cxn modelId="{DC34E0C3-EBC7-497E-98D4-D4CADF62D4F6}" type="presOf" srcId="{1480D675-6759-4E8E-86B2-8C4333375D4E}" destId="{75B8C578-56A1-40B8-B9C8-BE1743E3BBCD}" srcOrd="0" destOrd="0" presId="urn:microsoft.com/office/officeart/2008/layout/LinedList"/>
    <dgm:cxn modelId="{BB2015CE-77AC-4214-A6D3-2202B51E4148}" srcId="{1480D675-6759-4E8E-86B2-8C4333375D4E}" destId="{CE255FD7-7EED-4B11-9D29-5372D7460ECA}" srcOrd="5" destOrd="0" parTransId="{B898462E-C0BD-4F0C-A2E7-2DF98FA9CDDE}" sibTransId="{A731B62D-DD78-4489-946E-386119D2C72E}"/>
    <dgm:cxn modelId="{AC4DC5E7-0F51-4AC2-8A11-64497A90474B}" type="presOf" srcId="{CE255FD7-7EED-4B11-9D29-5372D7460ECA}" destId="{BEF1CD63-453F-47AC-B917-20FE6DE82E04}" srcOrd="0" destOrd="0" presId="urn:microsoft.com/office/officeart/2008/layout/LinedList"/>
    <dgm:cxn modelId="{438D65F8-ABBF-4720-B38A-DE005714403A}" srcId="{1480D675-6759-4E8E-86B2-8C4333375D4E}" destId="{14795E2F-CB25-45D3-9941-8676201A9EE2}" srcOrd="2" destOrd="0" parTransId="{48A12A10-6D43-441E-A2D1-EBFDCAC709CA}" sibTransId="{2178ADAF-5B3B-494D-A1E3-F6E1FAA5A4D9}"/>
    <dgm:cxn modelId="{38253A6B-1F06-4096-83A2-59A35181D64E}" type="presParOf" srcId="{75B8C578-56A1-40B8-B9C8-BE1743E3BBCD}" destId="{B0FF755A-361D-4FC0-A051-76D1EF041400}" srcOrd="0" destOrd="0" presId="urn:microsoft.com/office/officeart/2008/layout/LinedList"/>
    <dgm:cxn modelId="{25B747ED-D5B2-4ABB-81A3-5022655EB8B6}" type="presParOf" srcId="{75B8C578-56A1-40B8-B9C8-BE1743E3BBCD}" destId="{9A5C3D48-A22E-417E-A056-8CD7027750CB}" srcOrd="1" destOrd="0" presId="urn:microsoft.com/office/officeart/2008/layout/LinedList"/>
    <dgm:cxn modelId="{0B8E0857-0C4C-4AF3-A5CA-B38061B43B55}" type="presParOf" srcId="{9A5C3D48-A22E-417E-A056-8CD7027750CB}" destId="{8CA00362-9EE6-4CA5-9538-705663B1ABD1}" srcOrd="0" destOrd="0" presId="urn:microsoft.com/office/officeart/2008/layout/LinedList"/>
    <dgm:cxn modelId="{3A7B9DF4-FF91-435B-8138-005C64A4F3F2}" type="presParOf" srcId="{9A5C3D48-A22E-417E-A056-8CD7027750CB}" destId="{2B45BF4C-6246-49A4-A500-2EFDF8FB93A1}" srcOrd="1" destOrd="0" presId="urn:microsoft.com/office/officeart/2008/layout/LinedList"/>
    <dgm:cxn modelId="{8EC59CFE-6E46-4AD7-B5D3-E09EFE495BDA}" type="presParOf" srcId="{75B8C578-56A1-40B8-B9C8-BE1743E3BBCD}" destId="{C65AFFED-2EA1-4A86-A6D8-D21A4197D8FD}" srcOrd="2" destOrd="0" presId="urn:microsoft.com/office/officeart/2008/layout/LinedList"/>
    <dgm:cxn modelId="{BC31884F-570F-4802-AF29-4D71F97502E1}" type="presParOf" srcId="{75B8C578-56A1-40B8-B9C8-BE1743E3BBCD}" destId="{6D8F218F-BD3A-4E87-B03B-5B003211EC87}" srcOrd="3" destOrd="0" presId="urn:microsoft.com/office/officeart/2008/layout/LinedList"/>
    <dgm:cxn modelId="{18F31694-C58C-4E1B-BAE9-BF07304D7F41}" type="presParOf" srcId="{6D8F218F-BD3A-4E87-B03B-5B003211EC87}" destId="{0B2CFAAC-2138-4136-99B7-366D85753958}" srcOrd="0" destOrd="0" presId="urn:microsoft.com/office/officeart/2008/layout/LinedList"/>
    <dgm:cxn modelId="{4639BD72-EE6A-4385-954F-528190A384B3}" type="presParOf" srcId="{6D8F218F-BD3A-4E87-B03B-5B003211EC87}" destId="{584B6349-22D2-468B-A054-6F279B7164BA}" srcOrd="1" destOrd="0" presId="urn:microsoft.com/office/officeart/2008/layout/LinedList"/>
    <dgm:cxn modelId="{D1D03F7A-D3F0-4128-9767-508E6C72885D}" type="presParOf" srcId="{75B8C578-56A1-40B8-B9C8-BE1743E3BBCD}" destId="{02A736D0-7957-4D59-B546-66CAFED5F2E6}" srcOrd="4" destOrd="0" presId="urn:microsoft.com/office/officeart/2008/layout/LinedList"/>
    <dgm:cxn modelId="{FEEDB4E2-58BF-4208-9B9C-039908ED0DEA}" type="presParOf" srcId="{75B8C578-56A1-40B8-B9C8-BE1743E3BBCD}" destId="{C556CAA6-079A-41EA-9A90-8356B412C827}" srcOrd="5" destOrd="0" presId="urn:microsoft.com/office/officeart/2008/layout/LinedList"/>
    <dgm:cxn modelId="{2B0895C1-4F44-4B87-A38A-12DFFF92FA9B}" type="presParOf" srcId="{C556CAA6-079A-41EA-9A90-8356B412C827}" destId="{4F32F61E-15C5-4745-A57B-5917C41537D7}" srcOrd="0" destOrd="0" presId="urn:microsoft.com/office/officeart/2008/layout/LinedList"/>
    <dgm:cxn modelId="{FD0D462B-D5C3-4F58-BE31-C487AEA03A9A}" type="presParOf" srcId="{C556CAA6-079A-41EA-9A90-8356B412C827}" destId="{0FDB7D35-6EEF-4F41-AF46-C34B6F8F5702}" srcOrd="1" destOrd="0" presId="urn:microsoft.com/office/officeart/2008/layout/LinedList"/>
    <dgm:cxn modelId="{0E16202F-F588-478D-AB85-E852D9576AFE}" type="presParOf" srcId="{75B8C578-56A1-40B8-B9C8-BE1743E3BBCD}" destId="{08552E46-6809-4FC0-B1EE-7F80C19F851E}" srcOrd="6" destOrd="0" presId="urn:microsoft.com/office/officeart/2008/layout/LinedList"/>
    <dgm:cxn modelId="{A2E9A51D-A2DB-4A05-8456-19F5678233E2}" type="presParOf" srcId="{75B8C578-56A1-40B8-B9C8-BE1743E3BBCD}" destId="{09525A5A-76A3-4CCC-8A63-06A0877B67CB}" srcOrd="7" destOrd="0" presId="urn:microsoft.com/office/officeart/2008/layout/LinedList"/>
    <dgm:cxn modelId="{10434FC4-3AD3-4184-8508-E7021A0AE27E}" type="presParOf" srcId="{09525A5A-76A3-4CCC-8A63-06A0877B67CB}" destId="{A7D4EAA6-7D83-4AEF-BDC2-76DE7BA0B964}" srcOrd="0" destOrd="0" presId="urn:microsoft.com/office/officeart/2008/layout/LinedList"/>
    <dgm:cxn modelId="{C615A51B-4C9D-4CDD-973E-80D274F52906}" type="presParOf" srcId="{09525A5A-76A3-4CCC-8A63-06A0877B67CB}" destId="{61346C03-BA64-41D6-AAE6-5CB298A3F948}" srcOrd="1" destOrd="0" presId="urn:microsoft.com/office/officeart/2008/layout/LinedList"/>
    <dgm:cxn modelId="{14DA1334-B0E0-4E44-9F16-9238334EC10F}" type="presParOf" srcId="{75B8C578-56A1-40B8-B9C8-BE1743E3BBCD}" destId="{C8F156ED-0E3A-43A2-B940-8DF301EA3089}" srcOrd="8" destOrd="0" presId="urn:microsoft.com/office/officeart/2008/layout/LinedList"/>
    <dgm:cxn modelId="{61550752-15A5-4E95-AF91-F3F7AF6578E6}" type="presParOf" srcId="{75B8C578-56A1-40B8-B9C8-BE1743E3BBCD}" destId="{7895DDF2-B001-4009-82E9-937E9434A2C7}" srcOrd="9" destOrd="0" presId="urn:microsoft.com/office/officeart/2008/layout/LinedList"/>
    <dgm:cxn modelId="{2BAC86FB-DA71-4474-90E9-FCC4D4836044}" type="presParOf" srcId="{7895DDF2-B001-4009-82E9-937E9434A2C7}" destId="{E206208C-7B1A-41F9-841A-88FDB645C083}" srcOrd="0" destOrd="0" presId="urn:microsoft.com/office/officeart/2008/layout/LinedList"/>
    <dgm:cxn modelId="{EB5A8376-2EF6-47DA-8C7E-C82072D9A165}" type="presParOf" srcId="{7895DDF2-B001-4009-82E9-937E9434A2C7}" destId="{90A31634-D0A6-4EB4-BD24-6F9EE5D29AB3}" srcOrd="1" destOrd="0" presId="urn:microsoft.com/office/officeart/2008/layout/LinedList"/>
    <dgm:cxn modelId="{C97B1ED3-F527-4F26-B4BF-EE32A70A58C6}" type="presParOf" srcId="{75B8C578-56A1-40B8-B9C8-BE1743E3BBCD}" destId="{EDA5F565-6200-4A49-AD7C-ABBB32E78425}" srcOrd="10" destOrd="0" presId="urn:microsoft.com/office/officeart/2008/layout/LinedList"/>
    <dgm:cxn modelId="{1B38C214-9790-4394-9E36-33A3488798C4}" type="presParOf" srcId="{75B8C578-56A1-40B8-B9C8-BE1743E3BBCD}" destId="{5F5B6EF5-7423-45A8-8C80-7AE3FC9703EE}" srcOrd="11" destOrd="0" presId="urn:microsoft.com/office/officeart/2008/layout/LinedList"/>
    <dgm:cxn modelId="{B9A9C854-0717-418C-A4B1-22A767F79FC7}" type="presParOf" srcId="{5F5B6EF5-7423-45A8-8C80-7AE3FC9703EE}" destId="{BEF1CD63-453F-47AC-B917-20FE6DE82E04}" srcOrd="0" destOrd="0" presId="urn:microsoft.com/office/officeart/2008/layout/LinedList"/>
    <dgm:cxn modelId="{32E16323-BD84-4A26-B062-640E043F617D}" type="presParOf" srcId="{5F5B6EF5-7423-45A8-8C80-7AE3FC9703EE}" destId="{9A0B3F4A-574C-4E5E-9FF7-59C08F70EE54}" srcOrd="1" destOrd="0" presId="urn:microsoft.com/office/officeart/2008/layout/LinedList"/>
    <dgm:cxn modelId="{1CE77017-C86D-49B8-854B-9F2D697012F1}" type="presParOf" srcId="{75B8C578-56A1-40B8-B9C8-BE1743E3BBCD}" destId="{88335117-DDA8-484A-8467-CDF1DB9199E2}" srcOrd="12" destOrd="0" presId="urn:microsoft.com/office/officeart/2008/layout/LinedList"/>
    <dgm:cxn modelId="{6C9EF485-C2E7-43D7-B01F-D01D6AB29482}" type="presParOf" srcId="{75B8C578-56A1-40B8-B9C8-BE1743E3BBCD}" destId="{B724411B-83D9-4A97-9ECC-88ECA5BB26EA}" srcOrd="13" destOrd="0" presId="urn:microsoft.com/office/officeart/2008/layout/LinedList"/>
    <dgm:cxn modelId="{86B526E5-DC65-4C5B-A942-AA3F59759889}" type="presParOf" srcId="{B724411B-83D9-4A97-9ECC-88ECA5BB26EA}" destId="{E180AA94-A880-4C4D-BA02-8C844050153A}" srcOrd="0" destOrd="0" presId="urn:microsoft.com/office/officeart/2008/layout/LinedList"/>
    <dgm:cxn modelId="{1A7C7D76-2966-4135-8F40-6A228A7C26FC}" type="presParOf" srcId="{B724411B-83D9-4A97-9ECC-88ECA5BB26EA}" destId="{42619E00-DF31-437C-AD56-8B1C5652C5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B2443-1D1A-4048-B3BC-3F96AE66A4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B6F7CD-6C3D-4DA9-8E19-34B8611614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the microcontroller. </a:t>
          </a:r>
        </a:p>
      </dgm:t>
    </dgm:pt>
    <dgm:pt modelId="{6CF789E4-FE14-47BD-9685-348619B812B4}" type="parTrans" cxnId="{09896330-792B-45B0-952E-597173CC8D85}">
      <dgm:prSet/>
      <dgm:spPr/>
      <dgm:t>
        <a:bodyPr/>
        <a:lstStyle/>
        <a:p>
          <a:endParaRPr lang="en-US"/>
        </a:p>
      </dgm:t>
    </dgm:pt>
    <dgm:pt modelId="{B228521C-4294-485D-A658-F5B61153C16A}" type="sibTrans" cxnId="{09896330-792B-45B0-952E-597173CC8D85}">
      <dgm:prSet/>
      <dgm:spPr/>
      <dgm:t>
        <a:bodyPr/>
        <a:lstStyle/>
        <a:p>
          <a:endParaRPr lang="en-US"/>
        </a:p>
      </dgm:t>
    </dgm:pt>
    <dgm:pt modelId="{4D427317-F9E6-4EB4-A08B-75235BD670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Color Filter</a:t>
          </a:r>
        </a:p>
      </dgm:t>
    </dgm:pt>
    <dgm:pt modelId="{D216AC47-FE4A-4BF7-896A-24BFC3612620}" type="parTrans" cxnId="{6F858D14-1A77-4F87-983C-AC93F3EDD56E}">
      <dgm:prSet/>
      <dgm:spPr/>
      <dgm:t>
        <a:bodyPr/>
        <a:lstStyle/>
        <a:p>
          <a:endParaRPr lang="en-US"/>
        </a:p>
      </dgm:t>
    </dgm:pt>
    <dgm:pt modelId="{BD766B70-236E-417C-B555-FF0143CD8608}" type="sibTrans" cxnId="{6F858D14-1A77-4F87-983C-AC93F3EDD56E}">
      <dgm:prSet/>
      <dgm:spPr/>
      <dgm:t>
        <a:bodyPr/>
        <a:lstStyle/>
        <a:p>
          <a:endParaRPr lang="en-US"/>
        </a:p>
      </dgm:t>
    </dgm:pt>
    <dgm:pt modelId="{419F17C8-0F61-491E-91BB-F596C053D0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Grayscale</a:t>
          </a:r>
        </a:p>
      </dgm:t>
    </dgm:pt>
    <dgm:pt modelId="{7AB8E50B-DB2B-4327-BB1C-4850FF1B3EDA}" type="parTrans" cxnId="{FB328EAA-F517-48BB-976D-BEE4C06E8F93}">
      <dgm:prSet/>
      <dgm:spPr/>
      <dgm:t>
        <a:bodyPr/>
        <a:lstStyle/>
        <a:p>
          <a:endParaRPr lang="en-US"/>
        </a:p>
      </dgm:t>
    </dgm:pt>
    <dgm:pt modelId="{77676BA5-84A2-44C7-8458-0047D77DF641}" type="sibTrans" cxnId="{FB328EAA-F517-48BB-976D-BEE4C06E8F93}">
      <dgm:prSet/>
      <dgm:spPr/>
      <dgm:t>
        <a:bodyPr/>
        <a:lstStyle/>
        <a:p>
          <a:endParaRPr lang="en-US"/>
        </a:p>
      </dgm:t>
    </dgm:pt>
    <dgm:pt modelId="{D5C4F724-7C44-4344-A223-FF38089B60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Finalizing Design</a:t>
          </a:r>
        </a:p>
      </dgm:t>
    </dgm:pt>
    <dgm:pt modelId="{8EAF24B7-C3E6-4881-8CC8-D0DF8EB8138B}" type="parTrans" cxnId="{D4C717EB-0464-4218-B490-74F76B41FD8A}">
      <dgm:prSet/>
      <dgm:spPr/>
      <dgm:t>
        <a:bodyPr/>
        <a:lstStyle/>
        <a:p>
          <a:endParaRPr lang="en-US"/>
        </a:p>
      </dgm:t>
    </dgm:pt>
    <dgm:pt modelId="{85540CEF-0CA7-4F32-80FC-38F45AE97D64}" type="sibTrans" cxnId="{D4C717EB-0464-4218-B490-74F76B41FD8A}">
      <dgm:prSet/>
      <dgm:spPr/>
      <dgm:t>
        <a:bodyPr/>
        <a:lstStyle/>
        <a:p>
          <a:endParaRPr lang="en-US"/>
        </a:p>
      </dgm:t>
    </dgm:pt>
    <dgm:pt modelId="{042E64DA-D89E-45A8-9059-5D9EC4C6FF2E}" type="pres">
      <dgm:prSet presAssocID="{B59B2443-1D1A-4048-B3BC-3F96AE66A4F1}" presName="root" presStyleCnt="0">
        <dgm:presLayoutVars>
          <dgm:dir/>
          <dgm:resizeHandles val="exact"/>
        </dgm:presLayoutVars>
      </dgm:prSet>
      <dgm:spPr/>
    </dgm:pt>
    <dgm:pt modelId="{122D96F5-19B5-445A-8E23-3AEDF5974721}" type="pres">
      <dgm:prSet presAssocID="{EAB6F7CD-6C3D-4DA9-8E19-34B8611614EB}" presName="compNode" presStyleCnt="0"/>
      <dgm:spPr/>
    </dgm:pt>
    <dgm:pt modelId="{54C9F9D5-BBF9-49C9-93FA-917F1A9F1470}" type="pres">
      <dgm:prSet presAssocID="{EAB6F7CD-6C3D-4DA9-8E19-34B8611614EB}" presName="iconBgRect" presStyleLbl="bgShp" presStyleIdx="0" presStyleCnt="4"/>
      <dgm:spPr/>
    </dgm:pt>
    <dgm:pt modelId="{4D5044F9-8F2A-4A6F-B9A2-FCFA34699C3F}" type="pres">
      <dgm:prSet presAssocID="{EAB6F7CD-6C3D-4DA9-8E19-34B8611614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69E3862-050C-44E3-9B1C-575429EB2ACF}" type="pres">
      <dgm:prSet presAssocID="{EAB6F7CD-6C3D-4DA9-8E19-34B8611614EB}" presName="spaceRect" presStyleCnt="0"/>
      <dgm:spPr/>
    </dgm:pt>
    <dgm:pt modelId="{DFA314E2-E281-4A77-816A-AC34811D3702}" type="pres">
      <dgm:prSet presAssocID="{EAB6F7CD-6C3D-4DA9-8E19-34B8611614EB}" presName="textRect" presStyleLbl="revTx" presStyleIdx="0" presStyleCnt="4">
        <dgm:presLayoutVars>
          <dgm:chMax val="1"/>
          <dgm:chPref val="1"/>
        </dgm:presLayoutVars>
      </dgm:prSet>
      <dgm:spPr/>
    </dgm:pt>
    <dgm:pt modelId="{37368FB3-ACC3-426E-AA98-8E9FE3C0E3B9}" type="pres">
      <dgm:prSet presAssocID="{B228521C-4294-485D-A658-F5B61153C16A}" presName="sibTrans" presStyleCnt="0"/>
      <dgm:spPr/>
    </dgm:pt>
    <dgm:pt modelId="{E78FB880-E1A8-4968-82FA-8CF61BF428D4}" type="pres">
      <dgm:prSet presAssocID="{4D427317-F9E6-4EB4-A08B-75235BD670F3}" presName="compNode" presStyleCnt="0"/>
      <dgm:spPr/>
    </dgm:pt>
    <dgm:pt modelId="{957E97FC-F222-45D4-8E7C-23D14166DC53}" type="pres">
      <dgm:prSet presAssocID="{4D427317-F9E6-4EB4-A08B-75235BD670F3}" presName="iconBgRect" presStyleLbl="bgShp" presStyleIdx="1" presStyleCnt="4"/>
      <dgm:spPr/>
    </dgm:pt>
    <dgm:pt modelId="{638EACAE-4E69-4E4D-B094-CD72B41E8047}" type="pres">
      <dgm:prSet presAssocID="{4D427317-F9E6-4EB4-A08B-75235BD670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10EF9431-7368-4A5D-8708-F33AEA3F25F2}" type="pres">
      <dgm:prSet presAssocID="{4D427317-F9E6-4EB4-A08B-75235BD670F3}" presName="spaceRect" presStyleCnt="0"/>
      <dgm:spPr/>
    </dgm:pt>
    <dgm:pt modelId="{331A95D3-982C-4CA2-B2DB-39424506862A}" type="pres">
      <dgm:prSet presAssocID="{4D427317-F9E6-4EB4-A08B-75235BD670F3}" presName="textRect" presStyleLbl="revTx" presStyleIdx="1" presStyleCnt="4">
        <dgm:presLayoutVars>
          <dgm:chMax val="1"/>
          <dgm:chPref val="1"/>
        </dgm:presLayoutVars>
      </dgm:prSet>
      <dgm:spPr/>
    </dgm:pt>
    <dgm:pt modelId="{4E8DB39F-E991-4293-B3A7-338A2EA66418}" type="pres">
      <dgm:prSet presAssocID="{BD766B70-236E-417C-B555-FF0143CD8608}" presName="sibTrans" presStyleCnt="0"/>
      <dgm:spPr/>
    </dgm:pt>
    <dgm:pt modelId="{6F3F7574-FF70-4732-A7FC-650B94E02F0E}" type="pres">
      <dgm:prSet presAssocID="{419F17C8-0F61-491E-91BB-F596C053D013}" presName="compNode" presStyleCnt="0"/>
      <dgm:spPr/>
    </dgm:pt>
    <dgm:pt modelId="{CA4AB770-7038-4FB7-9732-338B0C657BDA}" type="pres">
      <dgm:prSet presAssocID="{419F17C8-0F61-491E-91BB-F596C053D013}" presName="iconBgRect" presStyleLbl="bgShp" presStyleIdx="2" presStyleCnt="4"/>
      <dgm:spPr/>
    </dgm:pt>
    <dgm:pt modelId="{4D845F3A-0F91-454E-8986-CE966E3C212B}" type="pres">
      <dgm:prSet presAssocID="{419F17C8-0F61-491E-91BB-F596C053D0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rge paint brush with solid fill"/>
        </a:ext>
      </dgm:extLst>
    </dgm:pt>
    <dgm:pt modelId="{95047C18-2BF7-4040-8775-9C1C38C51D8C}" type="pres">
      <dgm:prSet presAssocID="{419F17C8-0F61-491E-91BB-F596C053D013}" presName="spaceRect" presStyleCnt="0"/>
      <dgm:spPr/>
    </dgm:pt>
    <dgm:pt modelId="{E6F9CE7A-972F-4DC4-974F-F3CB30CD3278}" type="pres">
      <dgm:prSet presAssocID="{419F17C8-0F61-491E-91BB-F596C053D013}" presName="textRect" presStyleLbl="revTx" presStyleIdx="2" presStyleCnt="4">
        <dgm:presLayoutVars>
          <dgm:chMax val="1"/>
          <dgm:chPref val="1"/>
        </dgm:presLayoutVars>
      </dgm:prSet>
      <dgm:spPr/>
    </dgm:pt>
    <dgm:pt modelId="{FB2E9C86-7744-4CDF-AFFB-BC98E0B62360}" type="pres">
      <dgm:prSet presAssocID="{77676BA5-84A2-44C7-8458-0047D77DF641}" presName="sibTrans" presStyleCnt="0"/>
      <dgm:spPr/>
    </dgm:pt>
    <dgm:pt modelId="{8283476E-6FC4-4DE5-BD84-83F09ABF60E9}" type="pres">
      <dgm:prSet presAssocID="{D5C4F724-7C44-4344-A223-FF38089B6099}" presName="compNode" presStyleCnt="0"/>
      <dgm:spPr/>
    </dgm:pt>
    <dgm:pt modelId="{BAA92745-3134-437A-9A06-4B2D814DCD68}" type="pres">
      <dgm:prSet presAssocID="{D5C4F724-7C44-4344-A223-FF38089B6099}" presName="iconBgRect" presStyleLbl="bgShp" presStyleIdx="3" presStyleCnt="4"/>
      <dgm:spPr/>
    </dgm:pt>
    <dgm:pt modelId="{E02E6997-D099-44BF-B644-86EF917100A9}" type="pres">
      <dgm:prSet presAssocID="{D5C4F724-7C44-4344-A223-FF38089B60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D281CB-E868-46D1-B6AC-41711F0BBDBD}" type="pres">
      <dgm:prSet presAssocID="{D5C4F724-7C44-4344-A223-FF38089B6099}" presName="spaceRect" presStyleCnt="0"/>
      <dgm:spPr/>
    </dgm:pt>
    <dgm:pt modelId="{B72C716A-2517-4BAC-AD68-43CB0D9457DA}" type="pres">
      <dgm:prSet presAssocID="{D5C4F724-7C44-4344-A223-FF38089B60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858D14-1A77-4F87-983C-AC93F3EDD56E}" srcId="{B59B2443-1D1A-4048-B3BC-3F96AE66A4F1}" destId="{4D427317-F9E6-4EB4-A08B-75235BD670F3}" srcOrd="1" destOrd="0" parTransId="{D216AC47-FE4A-4BF7-896A-24BFC3612620}" sibTransId="{BD766B70-236E-417C-B555-FF0143CD8608}"/>
    <dgm:cxn modelId="{A4D00620-BB9F-43B1-89B4-2A2084F55E00}" type="presOf" srcId="{D5C4F724-7C44-4344-A223-FF38089B6099}" destId="{B72C716A-2517-4BAC-AD68-43CB0D9457DA}" srcOrd="0" destOrd="0" presId="urn:microsoft.com/office/officeart/2018/5/layout/IconCircleLabelList"/>
    <dgm:cxn modelId="{D7285D2C-BE59-4A67-ABCF-AE689EF7F756}" type="presOf" srcId="{EAB6F7CD-6C3D-4DA9-8E19-34B8611614EB}" destId="{DFA314E2-E281-4A77-816A-AC34811D3702}" srcOrd="0" destOrd="0" presId="urn:microsoft.com/office/officeart/2018/5/layout/IconCircleLabelList"/>
    <dgm:cxn modelId="{09896330-792B-45B0-952E-597173CC8D85}" srcId="{B59B2443-1D1A-4048-B3BC-3F96AE66A4F1}" destId="{EAB6F7CD-6C3D-4DA9-8E19-34B8611614EB}" srcOrd="0" destOrd="0" parTransId="{6CF789E4-FE14-47BD-9685-348619B812B4}" sibTransId="{B228521C-4294-485D-A658-F5B61153C16A}"/>
    <dgm:cxn modelId="{A199FD84-67DD-4725-A0ED-9AF3DD716B55}" type="presOf" srcId="{B59B2443-1D1A-4048-B3BC-3F96AE66A4F1}" destId="{042E64DA-D89E-45A8-9059-5D9EC4C6FF2E}" srcOrd="0" destOrd="0" presId="urn:microsoft.com/office/officeart/2018/5/layout/IconCircleLabelList"/>
    <dgm:cxn modelId="{B7B3188D-2ECC-4EAC-8867-9ACEB3266FFA}" type="presOf" srcId="{419F17C8-0F61-491E-91BB-F596C053D013}" destId="{E6F9CE7A-972F-4DC4-974F-F3CB30CD3278}" srcOrd="0" destOrd="0" presId="urn:microsoft.com/office/officeart/2018/5/layout/IconCircleLabelList"/>
    <dgm:cxn modelId="{FB328EAA-F517-48BB-976D-BEE4C06E8F93}" srcId="{B59B2443-1D1A-4048-B3BC-3F96AE66A4F1}" destId="{419F17C8-0F61-491E-91BB-F596C053D013}" srcOrd="2" destOrd="0" parTransId="{7AB8E50B-DB2B-4327-BB1C-4850FF1B3EDA}" sibTransId="{77676BA5-84A2-44C7-8458-0047D77DF641}"/>
    <dgm:cxn modelId="{5F1B83AC-0B01-4E33-A9DB-E87E62015524}" type="presOf" srcId="{4D427317-F9E6-4EB4-A08B-75235BD670F3}" destId="{331A95D3-982C-4CA2-B2DB-39424506862A}" srcOrd="0" destOrd="0" presId="urn:microsoft.com/office/officeart/2018/5/layout/IconCircleLabelList"/>
    <dgm:cxn modelId="{D4C717EB-0464-4218-B490-74F76B41FD8A}" srcId="{B59B2443-1D1A-4048-B3BC-3F96AE66A4F1}" destId="{D5C4F724-7C44-4344-A223-FF38089B6099}" srcOrd="3" destOrd="0" parTransId="{8EAF24B7-C3E6-4881-8CC8-D0DF8EB8138B}" sibTransId="{85540CEF-0CA7-4F32-80FC-38F45AE97D64}"/>
    <dgm:cxn modelId="{8A929898-9AE4-47E7-B4FC-11355789B912}" type="presParOf" srcId="{042E64DA-D89E-45A8-9059-5D9EC4C6FF2E}" destId="{122D96F5-19B5-445A-8E23-3AEDF5974721}" srcOrd="0" destOrd="0" presId="urn:microsoft.com/office/officeart/2018/5/layout/IconCircleLabelList"/>
    <dgm:cxn modelId="{5C7AF813-9CC0-45F6-8F66-465506A2585E}" type="presParOf" srcId="{122D96F5-19B5-445A-8E23-3AEDF5974721}" destId="{54C9F9D5-BBF9-49C9-93FA-917F1A9F1470}" srcOrd="0" destOrd="0" presId="urn:microsoft.com/office/officeart/2018/5/layout/IconCircleLabelList"/>
    <dgm:cxn modelId="{124D6DBD-CDCC-4718-AE0E-7EC663DE750B}" type="presParOf" srcId="{122D96F5-19B5-445A-8E23-3AEDF5974721}" destId="{4D5044F9-8F2A-4A6F-B9A2-FCFA34699C3F}" srcOrd="1" destOrd="0" presId="urn:microsoft.com/office/officeart/2018/5/layout/IconCircleLabelList"/>
    <dgm:cxn modelId="{2C99D500-F00E-4D6D-8943-E45735E6294C}" type="presParOf" srcId="{122D96F5-19B5-445A-8E23-3AEDF5974721}" destId="{469E3862-050C-44E3-9B1C-575429EB2ACF}" srcOrd="2" destOrd="0" presId="urn:microsoft.com/office/officeart/2018/5/layout/IconCircleLabelList"/>
    <dgm:cxn modelId="{5911D015-5CF8-40CE-B067-7442D9ADDBF2}" type="presParOf" srcId="{122D96F5-19B5-445A-8E23-3AEDF5974721}" destId="{DFA314E2-E281-4A77-816A-AC34811D3702}" srcOrd="3" destOrd="0" presId="urn:microsoft.com/office/officeart/2018/5/layout/IconCircleLabelList"/>
    <dgm:cxn modelId="{29F2C433-750F-48B2-8199-1DD8358E50C7}" type="presParOf" srcId="{042E64DA-D89E-45A8-9059-5D9EC4C6FF2E}" destId="{37368FB3-ACC3-426E-AA98-8E9FE3C0E3B9}" srcOrd="1" destOrd="0" presId="urn:microsoft.com/office/officeart/2018/5/layout/IconCircleLabelList"/>
    <dgm:cxn modelId="{4C666A1D-C7D2-42E5-9895-431F53A74CFF}" type="presParOf" srcId="{042E64DA-D89E-45A8-9059-5D9EC4C6FF2E}" destId="{E78FB880-E1A8-4968-82FA-8CF61BF428D4}" srcOrd="2" destOrd="0" presId="urn:microsoft.com/office/officeart/2018/5/layout/IconCircleLabelList"/>
    <dgm:cxn modelId="{BC700E14-B601-4E56-A325-244B57527A99}" type="presParOf" srcId="{E78FB880-E1A8-4968-82FA-8CF61BF428D4}" destId="{957E97FC-F222-45D4-8E7C-23D14166DC53}" srcOrd="0" destOrd="0" presId="urn:microsoft.com/office/officeart/2018/5/layout/IconCircleLabelList"/>
    <dgm:cxn modelId="{CA73B321-EA27-40B9-A53C-DB89460FBD10}" type="presParOf" srcId="{E78FB880-E1A8-4968-82FA-8CF61BF428D4}" destId="{638EACAE-4E69-4E4D-B094-CD72B41E8047}" srcOrd="1" destOrd="0" presId="urn:microsoft.com/office/officeart/2018/5/layout/IconCircleLabelList"/>
    <dgm:cxn modelId="{881F2C6D-3E4E-4AD9-9A32-FA53F6DEE33C}" type="presParOf" srcId="{E78FB880-E1A8-4968-82FA-8CF61BF428D4}" destId="{10EF9431-7368-4A5D-8708-F33AEA3F25F2}" srcOrd="2" destOrd="0" presId="urn:microsoft.com/office/officeart/2018/5/layout/IconCircleLabelList"/>
    <dgm:cxn modelId="{8D2C3C31-83AB-44B9-827C-0FF58B1321ED}" type="presParOf" srcId="{E78FB880-E1A8-4968-82FA-8CF61BF428D4}" destId="{331A95D3-982C-4CA2-B2DB-39424506862A}" srcOrd="3" destOrd="0" presId="urn:microsoft.com/office/officeart/2018/5/layout/IconCircleLabelList"/>
    <dgm:cxn modelId="{FFF57F40-D6C3-4BE0-8D65-4310B6EA454C}" type="presParOf" srcId="{042E64DA-D89E-45A8-9059-5D9EC4C6FF2E}" destId="{4E8DB39F-E991-4293-B3A7-338A2EA66418}" srcOrd="3" destOrd="0" presId="urn:microsoft.com/office/officeart/2018/5/layout/IconCircleLabelList"/>
    <dgm:cxn modelId="{C60D08E0-0031-48F0-9800-C52554C0D1A0}" type="presParOf" srcId="{042E64DA-D89E-45A8-9059-5D9EC4C6FF2E}" destId="{6F3F7574-FF70-4732-A7FC-650B94E02F0E}" srcOrd="4" destOrd="0" presId="urn:microsoft.com/office/officeart/2018/5/layout/IconCircleLabelList"/>
    <dgm:cxn modelId="{5A96212C-6959-4917-8FD2-0786784663DC}" type="presParOf" srcId="{6F3F7574-FF70-4732-A7FC-650B94E02F0E}" destId="{CA4AB770-7038-4FB7-9732-338B0C657BDA}" srcOrd="0" destOrd="0" presId="urn:microsoft.com/office/officeart/2018/5/layout/IconCircleLabelList"/>
    <dgm:cxn modelId="{276C5AFA-658A-4959-B105-241EFB3A0404}" type="presParOf" srcId="{6F3F7574-FF70-4732-A7FC-650B94E02F0E}" destId="{4D845F3A-0F91-454E-8986-CE966E3C212B}" srcOrd="1" destOrd="0" presId="urn:microsoft.com/office/officeart/2018/5/layout/IconCircleLabelList"/>
    <dgm:cxn modelId="{BF2C319C-DB4B-4BE0-AAE3-E34B4FEC9C12}" type="presParOf" srcId="{6F3F7574-FF70-4732-A7FC-650B94E02F0E}" destId="{95047C18-2BF7-4040-8775-9C1C38C51D8C}" srcOrd="2" destOrd="0" presId="urn:microsoft.com/office/officeart/2018/5/layout/IconCircleLabelList"/>
    <dgm:cxn modelId="{8693D852-D695-4158-8081-350C3967721B}" type="presParOf" srcId="{6F3F7574-FF70-4732-A7FC-650B94E02F0E}" destId="{E6F9CE7A-972F-4DC4-974F-F3CB30CD3278}" srcOrd="3" destOrd="0" presId="urn:microsoft.com/office/officeart/2018/5/layout/IconCircleLabelList"/>
    <dgm:cxn modelId="{F526E50D-AE4F-40E5-85E9-ED7FEE92FB5F}" type="presParOf" srcId="{042E64DA-D89E-45A8-9059-5D9EC4C6FF2E}" destId="{FB2E9C86-7744-4CDF-AFFB-BC98E0B62360}" srcOrd="5" destOrd="0" presId="urn:microsoft.com/office/officeart/2018/5/layout/IconCircleLabelList"/>
    <dgm:cxn modelId="{7F91F81A-1667-43D7-B609-D9A2F772AA5B}" type="presParOf" srcId="{042E64DA-D89E-45A8-9059-5D9EC4C6FF2E}" destId="{8283476E-6FC4-4DE5-BD84-83F09ABF60E9}" srcOrd="6" destOrd="0" presId="urn:microsoft.com/office/officeart/2018/5/layout/IconCircleLabelList"/>
    <dgm:cxn modelId="{7351F296-BC79-49BF-BB0A-11889D0308C9}" type="presParOf" srcId="{8283476E-6FC4-4DE5-BD84-83F09ABF60E9}" destId="{BAA92745-3134-437A-9A06-4B2D814DCD68}" srcOrd="0" destOrd="0" presId="urn:microsoft.com/office/officeart/2018/5/layout/IconCircleLabelList"/>
    <dgm:cxn modelId="{58D79CFB-8097-4902-8A7B-316D9BE1E5D5}" type="presParOf" srcId="{8283476E-6FC4-4DE5-BD84-83F09ABF60E9}" destId="{E02E6997-D099-44BF-B644-86EF917100A9}" srcOrd="1" destOrd="0" presId="urn:microsoft.com/office/officeart/2018/5/layout/IconCircleLabelList"/>
    <dgm:cxn modelId="{8919C68B-C354-4473-AF20-EE04E4C4E3DD}" type="presParOf" srcId="{8283476E-6FC4-4DE5-BD84-83F09ABF60E9}" destId="{6FD281CB-E868-46D1-B6AC-41711F0BBDBD}" srcOrd="2" destOrd="0" presId="urn:microsoft.com/office/officeart/2018/5/layout/IconCircleLabelList"/>
    <dgm:cxn modelId="{F7283835-2DF2-4BA2-B001-DC59A8FB0E86}" type="presParOf" srcId="{8283476E-6FC4-4DE5-BD84-83F09ABF60E9}" destId="{B72C716A-2517-4BAC-AD68-43CB0D9457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F755A-361D-4FC0-A051-76D1EF041400}">
      <dsp:nvSpPr>
        <dsp:cNvPr id="0" name=""/>
        <dsp:cNvSpPr/>
      </dsp:nvSpPr>
      <dsp:spPr>
        <a:xfrm>
          <a:off x="0" y="565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A00362-9EE6-4CA5-9538-705663B1ABD1}">
      <dsp:nvSpPr>
        <dsp:cNvPr id="0" name=""/>
        <dsp:cNvSpPr/>
      </dsp:nvSpPr>
      <dsp:spPr>
        <a:xfrm>
          <a:off x="0" y="565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Project Description</a:t>
          </a:r>
          <a:r>
            <a:rPr lang="en-US" sz="3200" kern="1200">
              <a:latin typeface="Gill Sans MT" panose="020B0502020104020203"/>
            </a:rPr>
            <a:t> 3</a:t>
          </a:r>
          <a:endParaRPr lang="en-US" sz="3200" kern="1200"/>
        </a:p>
      </dsp:txBody>
      <dsp:txXfrm>
        <a:off x="0" y="565"/>
        <a:ext cx="5924550" cy="661145"/>
      </dsp:txXfrm>
    </dsp:sp>
    <dsp:sp modelId="{C65AFFED-2EA1-4A86-A6D8-D21A4197D8FD}">
      <dsp:nvSpPr>
        <dsp:cNvPr id="0" name=""/>
        <dsp:cNvSpPr/>
      </dsp:nvSpPr>
      <dsp:spPr>
        <a:xfrm>
          <a:off x="0" y="661710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073936"/>
                <a:satOff val="-3082"/>
                <a:lumOff val="-493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CFAAC-2138-4136-99B7-366D85753958}">
      <dsp:nvSpPr>
        <dsp:cNvPr id="0" name=""/>
        <dsp:cNvSpPr/>
      </dsp:nvSpPr>
      <dsp:spPr>
        <a:xfrm>
          <a:off x="0" y="661710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Development</a:t>
          </a:r>
          <a:r>
            <a:rPr lang="en-US" sz="3100" kern="1200">
              <a:latin typeface="Gill Sans MT" panose="020B0502020104020203"/>
            </a:rPr>
            <a:t> 6</a:t>
          </a:r>
          <a:endParaRPr lang="en-US" sz="3100" kern="1200"/>
        </a:p>
      </dsp:txBody>
      <dsp:txXfrm>
        <a:off x="0" y="661710"/>
        <a:ext cx="5924550" cy="661145"/>
      </dsp:txXfrm>
    </dsp:sp>
    <dsp:sp modelId="{02A736D0-7957-4D59-B546-66CAFED5F2E6}">
      <dsp:nvSpPr>
        <dsp:cNvPr id="0" name=""/>
        <dsp:cNvSpPr/>
      </dsp:nvSpPr>
      <dsp:spPr>
        <a:xfrm>
          <a:off x="0" y="1322856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147871"/>
                <a:satOff val="-6164"/>
                <a:lumOff val="-987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32F61E-15C5-4745-A57B-5917C41537D7}">
      <dsp:nvSpPr>
        <dsp:cNvPr id="0" name=""/>
        <dsp:cNvSpPr/>
      </dsp:nvSpPr>
      <dsp:spPr>
        <a:xfrm>
          <a:off x="0" y="1322856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Architecture</a:t>
          </a:r>
          <a:r>
            <a:rPr lang="en-US" sz="3100" kern="1200">
              <a:latin typeface="Gill Sans MT" panose="020B0502020104020203"/>
            </a:rPr>
            <a:t> 8 </a:t>
          </a:r>
          <a:endParaRPr lang="en-US" sz="3100" kern="1200"/>
        </a:p>
      </dsp:txBody>
      <dsp:txXfrm>
        <a:off x="0" y="1322856"/>
        <a:ext cx="5924550" cy="661145"/>
      </dsp:txXfrm>
    </dsp:sp>
    <dsp:sp modelId="{08552E46-6809-4FC0-B1EE-7F80C19F851E}">
      <dsp:nvSpPr>
        <dsp:cNvPr id="0" name=""/>
        <dsp:cNvSpPr/>
      </dsp:nvSpPr>
      <dsp:spPr>
        <a:xfrm>
          <a:off x="0" y="1984002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3221807"/>
                <a:satOff val="-9246"/>
                <a:lumOff val="-1480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D4EAA6-7D83-4AEF-BDC2-76DE7BA0B964}">
      <dsp:nvSpPr>
        <dsp:cNvPr id="0" name=""/>
        <dsp:cNvSpPr/>
      </dsp:nvSpPr>
      <dsp:spPr>
        <a:xfrm>
          <a:off x="0" y="1984002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Cost 18</a:t>
          </a:r>
        </a:p>
      </dsp:txBody>
      <dsp:txXfrm>
        <a:off x="0" y="1984002"/>
        <a:ext cx="5924550" cy="661145"/>
      </dsp:txXfrm>
    </dsp:sp>
    <dsp:sp modelId="{C8F156ED-0E3A-43A2-B940-8DF301EA3089}">
      <dsp:nvSpPr>
        <dsp:cNvPr id="0" name=""/>
        <dsp:cNvSpPr/>
      </dsp:nvSpPr>
      <dsp:spPr>
        <a:xfrm>
          <a:off x="0" y="2645147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4295743"/>
                <a:satOff val="-12329"/>
                <a:lumOff val="-1973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06208C-7B1A-41F9-841A-88FDB645C083}">
      <dsp:nvSpPr>
        <dsp:cNvPr id="0" name=""/>
        <dsp:cNvSpPr/>
      </dsp:nvSpPr>
      <dsp:spPr>
        <a:xfrm>
          <a:off x="0" y="2645147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Challenges 19</a:t>
          </a:r>
        </a:p>
      </dsp:txBody>
      <dsp:txXfrm>
        <a:off x="0" y="2645147"/>
        <a:ext cx="5924550" cy="661145"/>
      </dsp:txXfrm>
    </dsp:sp>
    <dsp:sp modelId="{EDA5F565-6200-4A49-AD7C-ABBB32E78425}">
      <dsp:nvSpPr>
        <dsp:cNvPr id="0" name=""/>
        <dsp:cNvSpPr/>
      </dsp:nvSpPr>
      <dsp:spPr>
        <a:xfrm>
          <a:off x="0" y="3306293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5369678"/>
                <a:satOff val="-15411"/>
                <a:lumOff val="-2467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1CD63-453F-47AC-B917-20FE6DE82E04}">
      <dsp:nvSpPr>
        <dsp:cNvPr id="0" name=""/>
        <dsp:cNvSpPr/>
      </dsp:nvSpPr>
      <dsp:spPr>
        <a:xfrm>
          <a:off x="0" y="3306293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ill Sans MT" panose="020B0502020104020203"/>
            </a:rPr>
            <a:t>Optimization 20</a:t>
          </a:r>
          <a:endParaRPr lang="en-US" sz="3100" kern="1200"/>
        </a:p>
      </dsp:txBody>
      <dsp:txXfrm>
        <a:off x="0" y="3306293"/>
        <a:ext cx="5924550" cy="661145"/>
      </dsp:txXfrm>
    </dsp:sp>
    <dsp:sp modelId="{88335117-DDA8-484A-8467-CDF1DB9199E2}">
      <dsp:nvSpPr>
        <dsp:cNvPr id="0" name=""/>
        <dsp:cNvSpPr/>
      </dsp:nvSpPr>
      <dsp:spPr>
        <a:xfrm>
          <a:off x="0" y="3967439"/>
          <a:ext cx="5924550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6443614"/>
                <a:satOff val="-18493"/>
                <a:lumOff val="-2960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80AA94-A880-4C4D-BA02-8C844050153A}">
      <dsp:nvSpPr>
        <dsp:cNvPr id="0" name=""/>
        <dsp:cNvSpPr/>
      </dsp:nvSpPr>
      <dsp:spPr>
        <a:xfrm>
          <a:off x="0" y="3967439"/>
          <a:ext cx="5924550" cy="661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Demonstration</a:t>
          </a:r>
          <a:r>
            <a:rPr lang="en-US" sz="3100" kern="1200">
              <a:latin typeface="Gill Sans MT" panose="020B0502020104020203"/>
            </a:rPr>
            <a:t> + Q&amp;A 21</a:t>
          </a:r>
          <a:endParaRPr lang="en-US" sz="3100" kern="1200"/>
        </a:p>
      </dsp:txBody>
      <dsp:txXfrm>
        <a:off x="0" y="3967439"/>
        <a:ext cx="5924550" cy="661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9F9D5-BBF9-49C9-93FA-917F1A9F1470}">
      <dsp:nvSpPr>
        <dsp:cNvPr id="0" name=""/>
        <dsp:cNvSpPr/>
      </dsp:nvSpPr>
      <dsp:spPr>
        <a:xfrm>
          <a:off x="902689" y="465989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044F9-8F2A-4A6F-B9A2-FCFA34699C3F}">
      <dsp:nvSpPr>
        <dsp:cNvPr id="0" name=""/>
        <dsp:cNvSpPr/>
      </dsp:nvSpPr>
      <dsp:spPr>
        <a:xfrm>
          <a:off x="117143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314E2-E281-4A77-816A-AC34811D3702}">
      <dsp:nvSpPr>
        <dsp:cNvPr id="0" name=""/>
        <dsp:cNvSpPr/>
      </dsp:nvSpPr>
      <dsp:spPr>
        <a:xfrm>
          <a:off x="499565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Setting up the microcontroller. </a:t>
          </a:r>
        </a:p>
      </dsp:txBody>
      <dsp:txXfrm>
        <a:off x="499565" y="2119830"/>
        <a:ext cx="2067302" cy="720000"/>
      </dsp:txXfrm>
    </dsp:sp>
    <dsp:sp modelId="{957E97FC-F222-45D4-8E7C-23D14166DC53}">
      <dsp:nvSpPr>
        <dsp:cNvPr id="0" name=""/>
        <dsp:cNvSpPr/>
      </dsp:nvSpPr>
      <dsp:spPr>
        <a:xfrm>
          <a:off x="3331770" y="465989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EACAE-4E69-4E4D-B094-CD72B41E8047}">
      <dsp:nvSpPr>
        <dsp:cNvPr id="0" name=""/>
        <dsp:cNvSpPr/>
      </dsp:nvSpPr>
      <dsp:spPr>
        <a:xfrm>
          <a:off x="360051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A95D3-982C-4CA2-B2DB-39424506862A}">
      <dsp:nvSpPr>
        <dsp:cNvPr id="0" name=""/>
        <dsp:cNvSpPr/>
      </dsp:nvSpPr>
      <dsp:spPr>
        <a:xfrm>
          <a:off x="292864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Color Filter</a:t>
          </a:r>
        </a:p>
      </dsp:txBody>
      <dsp:txXfrm>
        <a:off x="2928646" y="2119830"/>
        <a:ext cx="2067302" cy="720000"/>
      </dsp:txXfrm>
    </dsp:sp>
    <dsp:sp modelId="{CA4AB770-7038-4FB7-9732-338B0C657BDA}">
      <dsp:nvSpPr>
        <dsp:cNvPr id="0" name=""/>
        <dsp:cNvSpPr/>
      </dsp:nvSpPr>
      <dsp:spPr>
        <a:xfrm>
          <a:off x="5760850" y="465989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45F3A-0F91-454E-8986-CE966E3C212B}">
      <dsp:nvSpPr>
        <dsp:cNvPr id="0" name=""/>
        <dsp:cNvSpPr/>
      </dsp:nvSpPr>
      <dsp:spPr>
        <a:xfrm>
          <a:off x="602959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9CE7A-972F-4DC4-974F-F3CB30CD3278}">
      <dsp:nvSpPr>
        <dsp:cNvPr id="0" name=""/>
        <dsp:cNvSpPr/>
      </dsp:nvSpPr>
      <dsp:spPr>
        <a:xfrm>
          <a:off x="535772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Grayscale</a:t>
          </a:r>
        </a:p>
      </dsp:txBody>
      <dsp:txXfrm>
        <a:off x="5357726" y="2119830"/>
        <a:ext cx="2067302" cy="720000"/>
      </dsp:txXfrm>
    </dsp:sp>
    <dsp:sp modelId="{BAA92745-3134-437A-9A06-4B2D814DCD68}">
      <dsp:nvSpPr>
        <dsp:cNvPr id="0" name=""/>
        <dsp:cNvSpPr/>
      </dsp:nvSpPr>
      <dsp:spPr>
        <a:xfrm>
          <a:off x="8189930" y="465989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E6997-D099-44BF-B644-86EF917100A9}">
      <dsp:nvSpPr>
        <dsp:cNvPr id="0" name=""/>
        <dsp:cNvSpPr/>
      </dsp:nvSpPr>
      <dsp:spPr>
        <a:xfrm>
          <a:off x="845867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C716A-2517-4BAC-AD68-43CB0D9457DA}">
      <dsp:nvSpPr>
        <dsp:cNvPr id="0" name=""/>
        <dsp:cNvSpPr/>
      </dsp:nvSpPr>
      <dsp:spPr>
        <a:xfrm>
          <a:off x="778680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Finalizing Design</a:t>
          </a:r>
        </a:p>
      </dsp:txBody>
      <dsp:txXfrm>
        <a:off x="7786806" y="2119830"/>
        <a:ext cx="206730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yourselves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9801-889D-C482-3E2A-5D1957A4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4714A-E3D8-4414-9221-05F730E71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68CB2-DEDD-A963-5EFF-7208D90DE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L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5433-D7FC-DD4E-58C7-BB502DEFB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8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420A-56BF-64C2-38D9-2B2809FA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1FC09-0AA6-7D3D-07EB-FC5EA4CF6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DC9DE-9C3E-3952-3985-DE0FB7B5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E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2D1E-651F-ADA8-B0F3-788E73A3F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79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3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E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7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B6F56-B9EC-DEDB-22F1-BA270FA76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76E4E-60B7-0CEE-9603-EC3EA1E3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5DF9-A188-FE7E-84F5-E9D265E1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L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BBFEF-3D53-816F-660D-1DAB263BD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8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053B-8CD1-3D2C-5DE4-4FA5AB5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B8E2A-CBF8-F73C-DB34-6AC4313C6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DC7CC-DE6A-2CEB-C790-C9B5BDE4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L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B4D0-E49F-469F-6EEB-D72B1617A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7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66A0-4D2B-FF61-36FF-B7D02006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7D3A3-F704-FC71-C34E-86B9FC461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52051-0F66-E438-5CDB-6C82BD2B1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E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7C2CC-B966-688A-212F-89A456F49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9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L/E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9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3ED4-1390-9C7A-3D1B-35C8AE55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D9901-8C08-3F77-7040-4F24E0A43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CD3C8-2245-4186-48ED-82A2554A7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48E53-A199-01DB-E15F-DF7428C2F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9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73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9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Demonstration Here</a:t>
            </a:r>
          </a:p>
          <a:p>
            <a:r>
              <a:rPr lang="en-US"/>
              <a:t>- 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9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5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3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6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6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1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E491-BCC4-4094-B5AD-63F7CCB1F901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61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742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3375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248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921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565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C71-04FC-4CF7-A3EC-6D31050A929E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3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4A80-610D-4B24-B9C2-F06B0B40E04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99B0-25E9-41AA-AB52-1AF6ED2114B8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2C5B-6E35-4CCE-A435-5028C0473AF9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1F45C-840D-4C02-A6E9-1F2A368399EB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5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37AA-7E08-4037-87DC-53659AC52A00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0598-BCAC-4B8B-91C1-3FDD062A68E6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F3A2F-E1EA-43B3-8DC8-5C74F8B5E6E0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7D8DE-4892-475F-B52A-8A76B150A57E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FD37B-59BE-410B-9452-2B0FC2F4C35B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3A4E4-EDF6-4E5E-9C63-835C213478DF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8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D5B4133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1BF7F60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5E3401C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DB5F710B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evillan5@msudenver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hyperlink" Target="mailto:ldoizak1@msudenver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7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4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/>
              <a:t>Senior Design Project: </a:t>
            </a:r>
            <a:br>
              <a:rPr lang="en-US"/>
            </a:br>
            <a:r>
              <a:rPr lang="en-US"/>
              <a:t>Color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/>
              <a:t>By Ezequiel Villanueva &amp; Logan </a:t>
            </a:r>
            <a:r>
              <a:rPr lang="en-US" err="1"/>
              <a:t>Doizaki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338E-AD2D-A39C-228C-C9514703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EB479-CE4A-5216-3F82-D96D24B05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C1ED1C-20B6-7141-74DE-9AC089A7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345" y="2327146"/>
            <a:ext cx="4203564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MCU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1FC3A7-E2EA-5BD9-B0F1-6E0407955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6699" y="3415845"/>
            <a:ext cx="3841823" cy="283176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ctr"/>
            <a:r>
              <a:rPr lang="en-US" sz="1800" dirty="0"/>
              <a:t>MCU for transmission and receiving data between all components </a:t>
            </a:r>
          </a:p>
          <a:p>
            <a:pPr lvl="1" algn="ctr"/>
            <a:r>
              <a:rPr lang="en-US" sz="1600" dirty="0"/>
              <a:t>Second MCU for more pin outputs</a:t>
            </a:r>
          </a:p>
          <a:p>
            <a:pPr algn="ctr"/>
            <a:r>
              <a:rPr lang="en-US" sz="1800" dirty="0"/>
              <a:t>Using shifter registers to increase pin outputs by sending bit strings</a:t>
            </a:r>
          </a:p>
          <a:p>
            <a:pPr algn="ctr"/>
            <a:r>
              <a:rPr lang="en-US" sz="1800" dirty="0"/>
              <a:t>Switches controlling what colors are filtered out</a:t>
            </a:r>
          </a:p>
          <a:p>
            <a:pPr algn="ctr"/>
            <a:r>
              <a:rPr lang="en-US" sz="1800" dirty="0"/>
              <a:t>LCD screen for display</a:t>
            </a:r>
          </a:p>
          <a:p>
            <a:pPr lvl="2" algn="ctr"/>
            <a:r>
              <a:rPr lang="en-US" sz="1400" dirty="0"/>
              <a:t>Resolution is 128p X 128p</a:t>
            </a:r>
            <a:endParaRPr lang="en-US" sz="1800" dirty="0"/>
          </a:p>
        </p:txBody>
      </p:sp>
      <p:pic>
        <p:nvPicPr>
          <p:cNvPr id="8" name="Picture 7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9DEC0EEC-A88A-6683-31C9-43103D0054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561"/>
          <a:stretch/>
        </p:blipFill>
        <p:spPr>
          <a:xfrm>
            <a:off x="202983" y="314649"/>
            <a:ext cx="7072024" cy="6177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8BC7-1ACA-B166-58AC-E76141C0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84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EFE44-C4AE-8356-D369-21A0D67B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692D4E-0F4E-7AF4-DD2C-D337F232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19531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775DFC-BC7B-08B7-CA62-64ED85894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MCU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E6BCE-6A4D-1AAD-45B7-E0791A630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Takes JPEG image and converts to Bitmap</a:t>
            </a:r>
          </a:p>
          <a:p>
            <a:r>
              <a:rPr lang="en-US" dirty="0"/>
              <a:t>Extracts header and image data</a:t>
            </a:r>
          </a:p>
          <a:p>
            <a:r>
              <a:rPr lang="en-US" dirty="0"/>
              <a:t>Transmit Image Data and Filtering Information</a:t>
            </a:r>
          </a:p>
          <a:p>
            <a:r>
              <a:rPr lang="en-US" dirty="0"/>
              <a:t>Receives Filter Image Data </a:t>
            </a:r>
          </a:p>
          <a:p>
            <a:r>
              <a:rPr lang="en-US" dirty="0"/>
              <a:t>Reconstructs the Image in Parts with Multiplexers </a:t>
            </a:r>
          </a:p>
          <a:p>
            <a:r>
              <a:rPr lang="en-US" dirty="0"/>
              <a:t>Stores Images to SD Card which can be accessed on PC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88B17-E1AE-DECF-08E3-9EC132AF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Control 2">
            <a:extLst>
              <a:ext uri="{FF2B5EF4-FFF2-40B4-BE49-F238E27FC236}">
                <a16:creationId xmlns:a16="http://schemas.microsoft.com/office/drawing/2014/main" id="{DDF8113F-9419-93A6-A562-F64B244913DB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5525750" y="8651875"/>
            <a:ext cx="4179888" cy="469741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4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5B78F-4761-7E6C-3DF0-2AD68721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6E8C-2D6E-835A-A73B-813314B2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2014888"/>
            <a:ext cx="4754022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Color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62956-F4A4-0A09-1734-E244F31E6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534" y="2096064"/>
            <a:ext cx="475402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The Color filter utilizes logic masks to filter out specified colors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RGB information that consists of 24-bit color data per pixel.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Logic gates combined with masks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0321-9F06-462D-CAE4-59236D8F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AD281-5BAB-53EC-C267-C48330E0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91" r="3357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146663-BDDF-AA36-BF03-1777A89C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854" y="643466"/>
            <a:ext cx="2767702" cy="17820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Color Filter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3D82C1-810E-BCE6-4A0D-10D6EFBB0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99855" y="1641108"/>
            <a:ext cx="2767702" cy="457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200"/>
              <a:t>The circuit is built with AND gates, Demultiplexers, and Multiplexers. </a:t>
            </a:r>
          </a:p>
          <a:p>
            <a:pPr marL="457200" lvl="1"/>
            <a:r>
              <a:rPr lang="en-US" sz="1000"/>
              <a:t>The Demultiplexers are used to deconstruct 8-bit color data into its individual bits </a:t>
            </a:r>
          </a:p>
          <a:p>
            <a:pPr marL="457200" lvl="1"/>
            <a:r>
              <a:rPr lang="en-US" sz="1000"/>
              <a:t>The AND gates are used to apply a mask to filter out the user selected colors. </a:t>
            </a:r>
          </a:p>
          <a:p>
            <a:pPr marL="457200" lvl="1"/>
            <a:r>
              <a:rPr lang="en-US" sz="1000"/>
              <a:t>The Multiplexers is used for reconstruction of the signal.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55288-4FDC-A13F-E5DD-D0CD9D60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9A8E3FC5-2A6D-D014-EFEA-AA55BCEE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931527"/>
            <a:ext cx="7212920" cy="49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52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6E5E4-E103-7BFA-B9C9-F7067346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640B838-6C37-ADFB-6398-36FF9E7D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Color Filter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3446D9-234A-77A6-B746-A3C0DB8C4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image taken by the MCU is broken into segments containing the file information and image data. </a:t>
            </a:r>
          </a:p>
          <a:p>
            <a:pPr>
              <a:lnSpc>
                <a:spcPct val="90000"/>
              </a:lnSpc>
            </a:pPr>
            <a:r>
              <a:rPr lang="en-US" sz="1600"/>
              <a:t>The image data is then transmitted to the color filter through a daisy chain of Shift Registers along with selector bit and mask information to indicate the bit position and filtering to be applied.</a:t>
            </a:r>
          </a:p>
          <a:p>
            <a:pPr>
              <a:lnSpc>
                <a:spcPct val="90000"/>
              </a:lnSpc>
            </a:pPr>
            <a:r>
              <a:rPr lang="en-US" sz="1600"/>
              <a:t> Once all three 8-bits are sent in parallel, the MCU reads the image provided by the Multiplexer and rebuilds the image 24 bits at a time.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70E3A-E91A-876B-BCE6-D78AE6E5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diagram of a filter&#10;&#10;AI-generated content may be incorrect.">
            <a:extLst>
              <a:ext uri="{FF2B5EF4-FFF2-40B4-BE49-F238E27FC236}">
                <a16:creationId xmlns:a16="http://schemas.microsoft.com/office/drawing/2014/main" id="{C6A927CA-8767-6265-3623-9D347AEB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58" t="23512" r="60370" b="40280"/>
          <a:stretch/>
        </p:blipFill>
        <p:spPr>
          <a:xfrm>
            <a:off x="6922515" y="2325846"/>
            <a:ext cx="4355690" cy="27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2F889-C463-2283-F5EC-07FD1C91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C0E6-93BA-94C7-B852-479AC15A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34" y="1577904"/>
            <a:ext cx="4754022" cy="1326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Grayscale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04007-7362-3262-15FA-0D188F9C1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534" y="2096064"/>
            <a:ext cx="475402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Greyscale is the representation of color using different shades of gray.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Greyscale is achieved by converting the 24-bits RGB data into 8-bit greyscale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Since the amount of bits are reduced, there is some data loss.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Greyscale formula: Gray = (0.299 * Red) + (0.587 * Green) + (0.114 * Blue).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974B6-64A7-014B-A536-8C171D0A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146" name="Picture 2" descr="Do You Know The Grayscale Of LED Display? - LED Screen Manufacturer in  China- BiBi LED">
            <a:extLst>
              <a:ext uri="{FF2B5EF4-FFF2-40B4-BE49-F238E27FC236}">
                <a16:creationId xmlns:a16="http://schemas.microsoft.com/office/drawing/2014/main" id="{70AD8024-8832-0FB5-331B-D8C89A74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r="16619" b="-2"/>
          <a:stretch/>
        </p:blipFill>
        <p:spPr bwMode="auto">
          <a:xfrm rot="16200000">
            <a:off x="-381000" y="381000"/>
            <a:ext cx="685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5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C68E-D85B-5C28-B17E-56B15629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EDE6C9-4055-EEE5-E7A6-95D4381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GRAYSCALE (Circuit)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93D2C6-4EA9-82C2-A56D-F52C7DEE33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circuit is built with Shifters, Full Adders, and a Multiplexer. 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The Shifters and Full Adders are used to perform the gray scale conversion. 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However, the conversion has a marginal error  </a:t>
            </a:r>
          </a:p>
          <a:p>
            <a:pPr lvl="3">
              <a:lnSpc>
                <a:spcPct val="90000"/>
              </a:lnSpc>
            </a:pPr>
            <a:r>
              <a:rPr lang="en-US" sz="1000"/>
              <a:t>Gray = (0.25 * Red) + (0.5* Green) + (0.125 * Blue). 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This arithmetic is performed by doing bit division through the Shift Registers and addition through Full adders </a:t>
            </a:r>
            <a:endParaRPr lang="en-US" sz="1400"/>
          </a:p>
          <a:p>
            <a:pPr lvl="1">
              <a:lnSpc>
                <a:spcPct val="90000"/>
              </a:lnSpc>
            </a:pPr>
            <a:r>
              <a:rPr lang="en-US" sz="1400"/>
              <a:t>The Multiplexer is used to reconstruct the image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2EB12-83E5-F22B-542E-B822F2D9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0F2E8B1A-72C0-E8C0-997F-B4792BA1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96" y="1981733"/>
            <a:ext cx="615238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D862-B2FD-A2FB-ED45-DB3941CC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6527B3-0DDE-1C90-ECDB-01FBF2BC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GRAYSCALE (CODE)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576B5-1F56-25FA-CCEA-80B839436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The image taken by the MCU is broken into segments containing the file information and image data.</a:t>
            </a:r>
          </a:p>
          <a:p>
            <a:pPr>
              <a:lnSpc>
                <a:spcPct val="90000"/>
              </a:lnSpc>
            </a:pPr>
            <a:r>
              <a:rPr lang="en-US" sz="1600"/>
              <a:t>The image data is then transmitted to the color filter through a daisy chain of Shift Registers along with selector bit and mask information to indicate the bit position and filtering to be applied. </a:t>
            </a:r>
          </a:p>
          <a:p>
            <a:pPr>
              <a:lnSpc>
                <a:spcPct val="90000"/>
              </a:lnSpc>
            </a:pPr>
            <a:r>
              <a:rPr lang="en-US" sz="1600"/>
              <a:t>Once all three 8-bits are sent in parallel, the MCU reads the image provided by the Multiplexer and rebuilds the image 24 bits at a time.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E760F-0D1A-F978-3E19-DAAA78A0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diagram of a filter&#10;&#10;AI-generated content may be incorrect.">
            <a:extLst>
              <a:ext uri="{FF2B5EF4-FFF2-40B4-BE49-F238E27FC236}">
                <a16:creationId xmlns:a16="http://schemas.microsoft.com/office/drawing/2014/main" id="{9822B4DE-1353-6155-DD6A-369EF564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78" t="23512" r="19112" b="40502"/>
          <a:stretch/>
        </p:blipFill>
        <p:spPr>
          <a:xfrm>
            <a:off x="6646605" y="2310581"/>
            <a:ext cx="5024285" cy="24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9B837-7863-8DA4-1A42-2BBA3327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88927D-D15C-A998-E67D-F93E2296F830}"/>
              </a:ext>
            </a:extLst>
          </p:cNvPr>
          <p:cNvSpPr txBox="1">
            <a:spLocks/>
          </p:cNvSpPr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7A5B-E4AF-881A-D177-3B95FABF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33F967-7381-188A-02E5-99E3BDA12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64010"/>
              </p:ext>
            </p:extLst>
          </p:nvPr>
        </p:nvGraphicFramePr>
        <p:xfrm>
          <a:off x="643468" y="730606"/>
          <a:ext cx="10896714" cy="429626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001773">
                  <a:extLst>
                    <a:ext uri="{9D8B030D-6E8A-4147-A177-3AD203B41FA5}">
                      <a16:colId xmlns:a16="http://schemas.microsoft.com/office/drawing/2014/main" val="3616726775"/>
                    </a:ext>
                  </a:extLst>
                </a:gridCol>
                <a:gridCol w="4894941">
                  <a:extLst>
                    <a:ext uri="{9D8B030D-6E8A-4147-A177-3AD203B41FA5}">
                      <a16:colId xmlns:a16="http://schemas.microsoft.com/office/drawing/2014/main" val="122057239"/>
                    </a:ext>
                  </a:extLst>
                </a:gridCol>
              </a:tblGrid>
              <a:tr h="2681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Part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Cost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715691712"/>
                  </a:ext>
                </a:extLst>
              </a:tr>
              <a:tr h="2738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ESP32-S3-WROOM CAM Wireless Board</a:t>
                      </a: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26.04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317964133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Arduino Nano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15.99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12677844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DSD TECH 1.8 Inch TFT LCD Display Module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37867857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Switches/Buttons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7.99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88865926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MicroSD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14.99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656777508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De/Multiplexers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10(0.65) = 6.50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222252599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Full Adders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4(1.86) = 7.44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27010873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Shifters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6(1.05) = 6.30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68558286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AND Gates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36(0.42)= 15.12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340543072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Resistor Variety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2330356235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Prototype Board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74510390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Solder Wire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2(9.59) = 19.18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365091140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22 AWG Stranded Wire Spool Multicolor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19.99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3440498261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Tax(20%)+Shipping Estimate ($20)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35.90+20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911993906"/>
                  </a:ext>
                </a:extLst>
              </a:tr>
              <a:tr h="26816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chemeClr val="lt1"/>
                          </a:solidFill>
                          <a:effectLst/>
                        </a:rPr>
                        <a:t>Total</a:t>
                      </a:r>
                      <a:endParaRPr lang="en-US" sz="1400" b="1" i="1" kern="10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$235.41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031" marR="78031" marT="0" marB="0"/>
                </a:tc>
                <a:extLst>
                  <a:ext uri="{0D108BD9-81ED-4DB2-BD59-A6C34878D82A}">
                    <a16:rowId xmlns:a16="http://schemas.microsoft.com/office/drawing/2014/main" val="1614552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5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5DC3-A631-DC3B-FB05-930E478C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8CECBA-88D9-163A-D916-E8E2F688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6000"/>
              <a:t>Challenges ENCOUNTERED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D9D51E-64C8-67B7-BF17-D3644684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967772" cy="4160081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Circuit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PCB machine issues</a:t>
            </a:r>
          </a:p>
          <a:p>
            <a:pPr lvl="2">
              <a:lnSpc>
                <a:spcPct val="90000"/>
              </a:lnSpc>
            </a:pPr>
            <a:r>
              <a:rPr lang="en-US" sz="1000" dirty="0"/>
              <a:t>More time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Running Out of Pins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Shifters with bit strings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Understanding Datasheets for Components</a:t>
            </a:r>
          </a:p>
          <a:p>
            <a:pPr lvl="3">
              <a:lnSpc>
                <a:spcPct val="90000"/>
              </a:lnSpc>
            </a:pPr>
            <a:r>
              <a:rPr lang="en-US" sz="1000" dirty="0"/>
              <a:t>Doing simulations of parts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Multiplier is too expensive, hard to replicate</a:t>
            </a:r>
          </a:p>
          <a:p>
            <a:pPr lvl="3">
              <a:lnSpc>
                <a:spcPct val="90000"/>
              </a:lnSpc>
            </a:pPr>
            <a:r>
              <a:rPr lang="en-US" sz="1000" dirty="0"/>
              <a:t>Using shifters 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Shifters only shift to the left </a:t>
            </a:r>
          </a:p>
          <a:p>
            <a:pPr lvl="3">
              <a:lnSpc>
                <a:spcPct val="90000"/>
              </a:lnSpc>
            </a:pPr>
            <a:r>
              <a:rPr lang="en-US" sz="1000" dirty="0"/>
              <a:t>Inversing twice 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MUX</a:t>
            </a:r>
          </a:p>
          <a:p>
            <a:pPr lvl="3">
              <a:lnSpc>
                <a:spcPct val="90000"/>
              </a:lnSpc>
            </a:pPr>
            <a:r>
              <a:rPr lang="en-US" sz="1000" dirty="0"/>
              <a:t>Not possible to do the full reconstruction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 Faulty Soldering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Circuit building program issues 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Finding components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Making it look clean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Code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Running out of Storage. MCU only has 512 KB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External RAM provided by OPI PSRAM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Misreading User Inputs</a:t>
            </a:r>
          </a:p>
          <a:p>
            <a:pPr lvl="2">
              <a:lnSpc>
                <a:spcPct val="90000"/>
              </a:lnSpc>
            </a:pPr>
            <a:r>
              <a:rPr lang="en-US" sz="1000" dirty="0"/>
              <a:t>Added Delay</a:t>
            </a:r>
            <a:r>
              <a:rPr lang="en-US" sz="1200" dirty="0"/>
              <a:t>/Store data</a:t>
            </a:r>
            <a:endParaRPr lang="en-US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D3C33-AA24-B848-106B-D7F59EFA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9A23-5087-AAFC-B85A-94F3A46E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80" y="1868652"/>
            <a:ext cx="3820813" cy="2299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B2686-132C-73C4-0B9B-4091326EE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80" y="4168359"/>
            <a:ext cx="3762703" cy="24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65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2DEE-5E74-3A01-7FA6-9AAF929F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 sz="3100"/>
              <a:t>Presentation 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02C7A-B9C3-719F-E9D5-405F7370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C90D62-9A94-A86B-5F05-7B56EE4DB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382761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777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E777-AA49-8BA4-60F1-F265BB25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00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0B03-9445-3E2F-4335-8C2C17BC46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kern="100">
                <a:effectLst/>
              </a:rPr>
              <a:t>Reduce Processing Time: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RGB: ~45.2 Seconds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Gray: ~72.1 Seconds </a:t>
            </a:r>
          </a:p>
          <a:p>
            <a:pPr lvl="1">
              <a:lnSpc>
                <a:spcPct val="90000"/>
              </a:lnSpc>
            </a:pPr>
            <a:r>
              <a:rPr lang="en-US" sz="2400" kern="100"/>
              <a:t>Future Project Ideas:</a:t>
            </a:r>
          </a:p>
          <a:p>
            <a:pPr lvl="2">
              <a:lnSpc>
                <a:spcPct val="90000"/>
              </a:lnSpc>
            </a:pPr>
            <a:r>
              <a:rPr lang="en-US" sz="2200" kern="100"/>
              <a:t>Adding more controllability</a:t>
            </a:r>
          </a:p>
          <a:p>
            <a:pPr lvl="3">
              <a:lnSpc>
                <a:spcPct val="90000"/>
              </a:lnSpc>
            </a:pPr>
            <a:r>
              <a:rPr lang="en-US" sz="2000" kern="100"/>
              <a:t>Amount of filtering</a:t>
            </a:r>
          </a:p>
          <a:p>
            <a:pPr lvl="3">
              <a:lnSpc>
                <a:spcPct val="90000"/>
              </a:lnSpc>
            </a:pPr>
            <a:r>
              <a:rPr lang="en-US" sz="2000" kern="100"/>
              <a:t>Recoloring</a:t>
            </a:r>
          </a:p>
          <a:p>
            <a:pPr lvl="2">
              <a:lnSpc>
                <a:spcPct val="90000"/>
              </a:lnSpc>
            </a:pPr>
            <a:r>
              <a:rPr lang="en-US" sz="2200" kern="100">
                <a:effectLst/>
              </a:rPr>
              <a:t>Live Feed Capability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F7CE1-73A7-E77B-8635-820F1AE9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 descr="Search optimization icon flat web tech Royalty Free Vector">
            <a:extLst>
              <a:ext uri="{FF2B5EF4-FFF2-40B4-BE49-F238E27FC236}">
                <a16:creationId xmlns:a16="http://schemas.microsoft.com/office/drawing/2014/main" id="{C31FA3D2-DA9C-CB62-6568-E139E2F24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6"/>
          <a:stretch/>
        </p:blipFill>
        <p:spPr bwMode="auto">
          <a:xfrm>
            <a:off x="7020395" y="2228003"/>
            <a:ext cx="3758436" cy="3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8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51E9-1224-9D47-C6BF-25DED856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>
                    <a:lumMod val="20000"/>
                    <a:lumOff val="80000"/>
                  </a:schemeClr>
                </a:solidFill>
              </a:rPr>
              <a:t>Q&amp;A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88B40D-3351-22A2-9B7B-835986DA5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r>
              <a:rPr lang="en-US" sz="2400"/>
              <a:t>Got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A6019-CF3D-7A9A-597B-4A07C69A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50612954-0B02-E4FE-872D-B0AA05C2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12" b="130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DB0D0-60A5-8807-213E-38F13BEE7F00}"/>
              </a:ext>
            </a:extLst>
          </p:cNvPr>
          <p:cNvSpPr txBox="1">
            <a:spLocks/>
          </p:cNvSpPr>
          <p:nvPr/>
        </p:nvSpPr>
        <p:spPr>
          <a:xfrm>
            <a:off x="913794" y="4819137"/>
            <a:ext cx="10353761" cy="940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Demonstration + Q&amp;A</a:t>
            </a:r>
          </a:p>
        </p:txBody>
      </p:sp>
    </p:spTree>
    <p:extLst>
      <p:ext uri="{BB962C8B-B14F-4D97-AF65-F5344CB8AC3E}">
        <p14:creationId xmlns:p14="http://schemas.microsoft.com/office/powerpoint/2010/main" val="167475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3505095"/>
            <a:ext cx="3320470" cy="262900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Email us: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  <a:hlinkClick r:id="rId3"/>
              </a:rPr>
              <a:t>evillan5@msudenver.edu</a:t>
            </a:r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  <a:hlinkClick r:id="rId4"/>
              </a:rPr>
              <a:t>ldoizak1@msudenver.edu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A634-5E38-12E3-5225-A077E876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C3C0-B956-5D5B-A39C-E84B91785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358311"/>
            <a:ext cx="9001462" cy="2387600"/>
          </a:xfrm>
        </p:spPr>
        <p:txBody>
          <a:bodyPr anchor="b">
            <a:normAutofit/>
          </a:bodyPr>
          <a:lstStyle/>
          <a:p>
            <a:r>
              <a:rPr lang="en-US" sz="8000"/>
              <a:t>Project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80A88-3C20-19CD-4554-E6966C30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&#10;&#10;AI-generated content may be incorrect.">
            <a:extLst>
              <a:ext uri="{FF2B5EF4-FFF2-40B4-BE49-F238E27FC236}">
                <a16:creationId xmlns:a16="http://schemas.microsoft.com/office/drawing/2014/main" id="{154F9877-5670-9E96-2FBF-4C9D8AD8B3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r="25022"/>
          <a:stretch/>
        </p:blipFill>
        <p:spPr>
          <a:xfrm rot="16200000">
            <a:off x="2668015" y="-2665985"/>
            <a:ext cx="6855970" cy="1219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785D0-77EC-ED7C-C87B-90066C0D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1292-622B-5ADA-910F-DD2A05D2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96064"/>
            <a:ext cx="10353762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marR="0">
              <a:spcAft>
                <a:spcPts val="500"/>
              </a:spcAft>
            </a:pPr>
            <a:r>
              <a:rPr lang="en-US">
                <a:ln>
                  <a:noFill/>
                </a:ln>
              </a:rPr>
              <a:t>A device was developed to take a colored image captured by a camera and apply color manipulation. </a:t>
            </a:r>
          </a:p>
          <a:p>
            <a:pPr marR="0">
              <a:spcAft>
                <a:spcPts val="500"/>
              </a:spcAft>
            </a:pPr>
            <a:r>
              <a:rPr lang="en-US">
                <a:ln>
                  <a:noFill/>
                </a:ln>
              </a:rPr>
              <a:t>By using user-based inputs, specific colors are filtered. The modified image is displayed to the user and stored internally. Alongside this, a greyscale filter feature was created to show greyscale rather than showing a black image when all colors are filtered out.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B36C2-FE39-6851-7954-897BEE6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10F6-5408-0F8B-D147-61837AB6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988B4-B765-EFD5-6AEE-660796B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A fence in front of a house&#10;&#10;AI-generated content may be incorrect.">
            <a:extLst>
              <a:ext uri="{FF2B5EF4-FFF2-40B4-BE49-F238E27FC236}">
                <a16:creationId xmlns:a16="http://schemas.microsoft.com/office/drawing/2014/main" id="{5339FBBC-A941-2916-F6C0-B31E3F2F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03" y="1935921"/>
            <a:ext cx="1628756" cy="1628756"/>
          </a:xfrm>
          <a:prstGeom prst="rect">
            <a:avLst/>
          </a:prstGeom>
        </p:spPr>
      </p:pic>
      <p:pic>
        <p:nvPicPr>
          <p:cNvPr id="10" name="Picture 9" descr="A house with a fence and trees in the background&#10;&#10;AI-generated content may be incorrect.">
            <a:extLst>
              <a:ext uri="{FF2B5EF4-FFF2-40B4-BE49-F238E27FC236}">
                <a16:creationId xmlns:a16="http://schemas.microsoft.com/office/drawing/2014/main" id="{4F0AEFDD-0C81-DB96-518F-C984B210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23" y="1935921"/>
            <a:ext cx="1628756" cy="1628756"/>
          </a:xfrm>
          <a:prstGeom prst="rect">
            <a:avLst/>
          </a:prstGeom>
        </p:spPr>
      </p:pic>
      <p:pic>
        <p:nvPicPr>
          <p:cNvPr id="12" name="Picture 11" descr="A house with a fence and a pink sky&#10;&#10;AI-generated content may be incorrect.">
            <a:extLst>
              <a:ext uri="{FF2B5EF4-FFF2-40B4-BE49-F238E27FC236}">
                <a16:creationId xmlns:a16="http://schemas.microsoft.com/office/drawing/2014/main" id="{F418AD5E-DA16-CC4E-B929-08C81619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696" y="1945505"/>
            <a:ext cx="1628756" cy="1628756"/>
          </a:xfrm>
          <a:prstGeom prst="rect">
            <a:avLst/>
          </a:prstGeom>
        </p:spPr>
      </p:pic>
      <p:pic>
        <p:nvPicPr>
          <p:cNvPr id="14" name="Picture 13" descr="A red sky with trees and a house&#10;&#10;AI-generated content may be incorrect.">
            <a:extLst>
              <a:ext uri="{FF2B5EF4-FFF2-40B4-BE49-F238E27FC236}">
                <a16:creationId xmlns:a16="http://schemas.microsoft.com/office/drawing/2014/main" id="{51AB906C-A777-0A86-CB2B-FBA4734CC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452" y="1955089"/>
            <a:ext cx="1609588" cy="1609588"/>
          </a:xfrm>
          <a:prstGeom prst="rect">
            <a:avLst/>
          </a:prstGeom>
        </p:spPr>
      </p:pic>
      <p:pic>
        <p:nvPicPr>
          <p:cNvPr id="24" name="Picture 23" descr="A fence and trees in the background&#10;&#10;AI-generated content may be incorrect.">
            <a:extLst>
              <a:ext uri="{FF2B5EF4-FFF2-40B4-BE49-F238E27FC236}">
                <a16:creationId xmlns:a16="http://schemas.microsoft.com/office/drawing/2014/main" id="{9AA379F5-311E-5D9C-2715-3DF10392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803" y="3574261"/>
            <a:ext cx="1628756" cy="1628756"/>
          </a:xfrm>
          <a:prstGeom prst="rect">
            <a:avLst/>
          </a:prstGeom>
        </p:spPr>
      </p:pic>
      <p:pic>
        <p:nvPicPr>
          <p:cNvPr id="28" name="Content Placeholder 27" descr="A house with a green screen&#10;&#10;AI-generated content may be incorrect.">
            <a:extLst>
              <a:ext uri="{FF2B5EF4-FFF2-40B4-BE49-F238E27FC236}">
                <a16:creationId xmlns:a16="http://schemas.microsoft.com/office/drawing/2014/main" id="{4DA023F2-E87C-332F-7655-C8E52B2A0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752823" y="3583845"/>
            <a:ext cx="1619172" cy="1619172"/>
          </a:xfrm>
        </p:spPr>
      </p:pic>
      <p:pic>
        <p:nvPicPr>
          <p:cNvPr id="30" name="Picture 29" descr="A house with a fence and a tree in the background&#10;&#10;AI-generated content may be incorrect.">
            <a:extLst>
              <a:ext uri="{FF2B5EF4-FFF2-40B4-BE49-F238E27FC236}">
                <a16:creationId xmlns:a16="http://schemas.microsoft.com/office/drawing/2014/main" id="{FE1A64E5-D191-614F-ECAF-DF605AC78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696" y="3570431"/>
            <a:ext cx="1619172" cy="1619172"/>
          </a:xfrm>
          <a:prstGeom prst="rect">
            <a:avLst/>
          </a:prstGeom>
        </p:spPr>
      </p:pic>
      <p:pic>
        <p:nvPicPr>
          <p:cNvPr id="32" name="Picture 31" descr="A black and white image of a building&#10;&#10;AI-generated content may be incorrect.">
            <a:extLst>
              <a:ext uri="{FF2B5EF4-FFF2-40B4-BE49-F238E27FC236}">
                <a16:creationId xmlns:a16="http://schemas.microsoft.com/office/drawing/2014/main" id="{0CAC1994-919E-0BCF-3B9F-A8F1E6AE7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5329" y="5189603"/>
            <a:ext cx="1628756" cy="1628756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6380E92-58A5-2ECF-C745-40D2142EF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4986" y="3537849"/>
            <a:ext cx="1628755" cy="1651754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BAAA879-C0F9-FA79-3E3B-4AE630FBB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03969"/>
              </p:ext>
            </p:extLst>
          </p:nvPr>
        </p:nvGraphicFramePr>
        <p:xfrm>
          <a:off x="7720209" y="1935921"/>
          <a:ext cx="3288675" cy="3695695"/>
        </p:xfrm>
        <a:graphic>
          <a:graphicData uri="http://schemas.openxmlformats.org/drawingml/2006/table">
            <a:tbl>
              <a:tblPr/>
              <a:tblGrid>
                <a:gridCol w="657731">
                  <a:extLst>
                    <a:ext uri="{9D8B030D-6E8A-4147-A177-3AD203B41FA5}">
                      <a16:colId xmlns:a16="http://schemas.microsoft.com/office/drawing/2014/main" val="1454409134"/>
                    </a:ext>
                  </a:extLst>
                </a:gridCol>
                <a:gridCol w="657731">
                  <a:extLst>
                    <a:ext uri="{9D8B030D-6E8A-4147-A177-3AD203B41FA5}">
                      <a16:colId xmlns:a16="http://schemas.microsoft.com/office/drawing/2014/main" val="3082425723"/>
                    </a:ext>
                  </a:extLst>
                </a:gridCol>
                <a:gridCol w="657741">
                  <a:extLst>
                    <a:ext uri="{9D8B030D-6E8A-4147-A177-3AD203B41FA5}">
                      <a16:colId xmlns:a16="http://schemas.microsoft.com/office/drawing/2014/main" val="2445888059"/>
                    </a:ext>
                  </a:extLst>
                </a:gridCol>
                <a:gridCol w="657731">
                  <a:extLst>
                    <a:ext uri="{9D8B030D-6E8A-4147-A177-3AD203B41FA5}">
                      <a16:colId xmlns:a16="http://schemas.microsoft.com/office/drawing/2014/main" val="62804511"/>
                    </a:ext>
                  </a:extLst>
                </a:gridCol>
                <a:gridCol w="657741">
                  <a:extLst>
                    <a:ext uri="{9D8B030D-6E8A-4147-A177-3AD203B41FA5}">
                      <a16:colId xmlns:a16="http://schemas.microsoft.com/office/drawing/2014/main" val="27621808"/>
                    </a:ext>
                  </a:extLst>
                </a:gridCol>
              </a:tblGrid>
              <a:tr h="364273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Color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3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2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Button 1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b="1" kern="14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Grayscale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428412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RGB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25090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RG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7496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062451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RED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17927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GB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47608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GREEN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16928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BLUE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66923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BLACK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53085"/>
                  </a:ext>
                </a:extLst>
              </a:tr>
              <a:tr h="370158"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GRAY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buNone/>
                      </a:pPr>
                      <a:r>
                        <a:rPr lang="en-US" sz="11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  <a:endParaRPr lang="en-US" sz="8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773" marR="28773" marT="28773" marB="28773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68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7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3268-3C5F-8181-7BCB-174FC9560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858F-50CA-DD75-77DC-D7AD7085F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14506"/>
            <a:ext cx="9001462" cy="1228987"/>
          </a:xfrm>
        </p:spPr>
        <p:txBody>
          <a:bodyPr anchor="b">
            <a:noAutofit/>
          </a:bodyPr>
          <a:lstStyle/>
          <a:p>
            <a:r>
              <a:rPr lang="en-US" sz="8000"/>
              <a:t>Development</a:t>
            </a:r>
            <a:endParaRPr lang="en-US" sz="3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86C2D-5162-67AC-5DD6-15488AE4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803E-818C-EBD0-7B9F-5EA393C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OBJECTIVES FOR PROJECT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9473065-0B88-2BE6-443F-95F4F7D238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2352799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83A71-3DA3-23BD-3BD9-2157065B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04872-E48E-91C8-3BE3-13A65749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2926-DF3A-A17F-144A-9A79E4D4F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24555"/>
            <a:ext cx="9001462" cy="1208890"/>
          </a:xfrm>
        </p:spPr>
        <p:txBody>
          <a:bodyPr anchor="b">
            <a:normAutofit fontScale="90000"/>
          </a:bodyPr>
          <a:lstStyle/>
          <a:p>
            <a:r>
              <a:rPr lang="en-US" sz="880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52A67-07BD-1971-8D48-1C74D206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837CB0-4F29-4E03-BEC4-55C6733B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41107-C7DB-C14A-18FC-07E5266D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929282"/>
            <a:ext cx="5080634" cy="9691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88930-4447-5EFE-FED1-861884E1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196" y="3017957"/>
            <a:ext cx="5147308" cy="18097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Microcontroller serves to transmit and receive the image and user input information to their respective location.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771D68-E8BF-4D31-ADBB-CE99B19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Processor">
            <a:extLst>
              <a:ext uri="{FF2B5EF4-FFF2-40B4-BE49-F238E27FC236}">
                <a16:creationId xmlns:a16="http://schemas.microsoft.com/office/drawing/2014/main" id="{B785C84B-1336-0812-5056-17520A161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857" y="1203770"/>
            <a:ext cx="4450460" cy="4450460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4DBD54-1DE0-451E-9FDE-4116146F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E8573-98B3-CD2B-557A-7F48E3ED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2a8ed34-b6b4-4b6f-bde6-fb9c23744418" xsi:nil="true"/>
    <_activity xmlns="22a8ed34-b6b4-4b6f-bde6-fb9c2374441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ADFD2E68A7A49BF080AC466D9E70B" ma:contentTypeVersion="16" ma:contentTypeDescription="Create a new document." ma:contentTypeScope="" ma:versionID="38f31b3c41dd7dde93684bf1d1af5acd">
  <xsd:schema xmlns:xsd="http://www.w3.org/2001/XMLSchema" xmlns:xs="http://www.w3.org/2001/XMLSchema" xmlns:p="http://schemas.microsoft.com/office/2006/metadata/properties" xmlns:ns3="22a8ed34-b6b4-4b6f-bde6-fb9c23744418" xmlns:ns4="52b21db0-e617-40d5-9ff9-619f6c8b9b86" targetNamespace="http://schemas.microsoft.com/office/2006/metadata/properties" ma:root="true" ma:fieldsID="6d218fc000f219c611efe1bd29406835" ns3:_="" ns4:_="">
    <xsd:import namespace="22a8ed34-b6b4-4b6f-bde6-fb9c23744418"/>
    <xsd:import namespace="52b21db0-e617-40d5-9ff9-619f6c8b9b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8ed34-b6b4-4b6f-bde6-fb9c23744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21db0-e617-40d5-9ff9-619f6c8b9b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22a8ed34-b6b4-4b6f-bde6-fb9c2374441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52b21db0-e617-40d5-9ff9-619f6c8b9b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A8F4FA9-E1B3-4E4D-8CA3-B8E82E883EA2}">
  <ds:schemaRefs>
    <ds:schemaRef ds:uri="22a8ed34-b6b4-4b6f-bde6-fb9c23744418"/>
    <ds:schemaRef ds:uri="52b21db0-e617-40d5-9ff9-619f6c8b9b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0</TotalTime>
  <Words>980</Words>
  <Application>Microsoft Office PowerPoint</Application>
  <PresentationFormat>Widescreen</PresentationFormat>
  <Paragraphs>253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Bookman Old Style</vt:lpstr>
      <vt:lpstr>Calibri</vt:lpstr>
      <vt:lpstr>Gill Sans MT</vt:lpstr>
      <vt:lpstr>Rockwell</vt:lpstr>
      <vt:lpstr>Times New Roman</vt:lpstr>
      <vt:lpstr>Damask</vt:lpstr>
      <vt:lpstr>Senior Design Project:  Color Filter</vt:lpstr>
      <vt:lpstr>Presentation Outline</vt:lpstr>
      <vt:lpstr>Project Description</vt:lpstr>
      <vt:lpstr>Overview</vt:lpstr>
      <vt:lpstr>Examples</vt:lpstr>
      <vt:lpstr>Development</vt:lpstr>
      <vt:lpstr>OBJECTIVES FOR PROJECT</vt:lpstr>
      <vt:lpstr>Architecture</vt:lpstr>
      <vt:lpstr>Microcontroller</vt:lpstr>
      <vt:lpstr>MCU (Circuit)</vt:lpstr>
      <vt:lpstr>MCU (CODE)</vt:lpstr>
      <vt:lpstr>Color Filter</vt:lpstr>
      <vt:lpstr>Color Filter (Circuit)</vt:lpstr>
      <vt:lpstr>Color Filter (CODE)</vt:lpstr>
      <vt:lpstr>Grayscale</vt:lpstr>
      <vt:lpstr>GRAYSCALE (Circuit)</vt:lpstr>
      <vt:lpstr>GRAYSCALE (CODE)</vt:lpstr>
      <vt:lpstr>PowerPoint Presentation</vt:lpstr>
      <vt:lpstr>Challenges ENCOUNTERED</vt:lpstr>
      <vt:lpstr>Optimization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Villanueva</dc:creator>
  <cp:lastModifiedBy>Logan Doizaki</cp:lastModifiedBy>
  <cp:revision>1</cp:revision>
  <dcterms:created xsi:type="dcterms:W3CDTF">2024-12-01T22:39:57Z</dcterms:created>
  <dcterms:modified xsi:type="dcterms:W3CDTF">2025-05-09T04:08:29Z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0x0101008BCADFD2E68A7A49BF080AC466D9E70B</vt:lpwstr>
  </property>
</Properties>
</file>